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58" r:id="rId9"/>
    <p:sldId id="259" r:id="rId10"/>
    <p:sldId id="260" r:id="rId11"/>
    <p:sldId id="261" r:id="rId12"/>
    <p:sldId id="270" r:id="rId13"/>
    <p:sldId id="271" r:id="rId14"/>
    <p:sldId id="272" r:id="rId15"/>
    <p:sldId id="273" r:id="rId16"/>
    <p:sldId id="274" r:id="rId17"/>
    <p:sldId id="262" r:id="rId18"/>
    <p:sldId id="263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2AEB41-FD4D-45B4-BF16-CF3EC0690CAF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A3957F-6717-4873-9C9E-AF81CEA5D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36912"/>
            <a:ext cx="8305800" cy="850028"/>
          </a:xfrm>
        </p:spPr>
        <p:txBody>
          <a:bodyPr>
            <a:normAutofit fontScale="90000"/>
          </a:bodyPr>
          <a:lstStyle/>
          <a:p>
            <a:r>
              <a:rPr lang="ru-RU" sz="54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Антон Павлович Чехов</a:t>
            </a:r>
            <a:endParaRPr lang="ru-RU" sz="54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3645024"/>
            <a:ext cx="2952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1860 – 1904 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Сахалин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229600" cy="19442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</a:t>
            </a:r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1890 Антон Чехов прерывает успешно начатую литературную работу и отправляется в длительное путешествие через Сибирь на остров Сахалин для «изучения быта каторжников и ссыльных». Творческим итогом путешествия становится книга «Остров Сахалин» (1895), написанная в жанре «путевых записок»; в ее основу легли не только личные впечатления от многочисленных встреч, но и собранные им на острове статистические </a:t>
            </a:r>
            <a:r>
              <a:rPr lang="ru-RU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данные.</a:t>
            </a:r>
          </a:p>
        </p:txBody>
      </p:sp>
      <p:pic>
        <p:nvPicPr>
          <p:cNvPr id="4098" name="Picture 2" descr="C:\Users\Администратор\Desktop\Island_of_Sakhalin_by_Chekh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429000"/>
            <a:ext cx="6318003" cy="2479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Значение творчества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12569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Художественные открытия Чехова оказали огромное влияние на литературу и театр 20 века. Его драматические произведения, переведенные на множество языков, стали неотъемлемой частью мирового театрального репертуара...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2060848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lvl="0">
              <a:spcBef>
                <a:spcPct val="0"/>
              </a:spcBef>
            </a:pPr>
            <a:r>
              <a:rPr lang="ru-RU" sz="4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Творчество Антона Чехова</a:t>
            </a:r>
            <a:r>
              <a:rPr lang="ru-RU" sz="4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: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11560" y="3284984"/>
            <a:ext cx="2592288" cy="28803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Беззащитное существо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Вишневый сад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Налим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 с мезонином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Пересолил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Смерть чиновника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Счастливчик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Хамелеон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Шуточка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в духе 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Arial" pitchFamily="34" charset="0"/>
              <a:buChar char="•"/>
            </a:pPr>
            <a:r>
              <a:rPr lang="ru-RU" sz="1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Дама с собачкой</a:t>
            </a:r>
            <a:endParaRPr kumimoji="0" lang="ru-RU" sz="14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Администратор\Desktop\damas@all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297323"/>
            <a:ext cx="1440160" cy="19913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49" name="Picture 5" descr="C:\Users\Администратор\Desktop\cham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3" y="4292989"/>
            <a:ext cx="1258923" cy="16561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52" name="Picture 8" descr="C:\Users\Администратор\Desktop\2518929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7670" y="5127587"/>
            <a:ext cx="2386433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Дом Чехова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Елена Станкович\My Documents\My Pictures\Chekhov_Birthhous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2054225"/>
            <a:ext cx="5715000" cy="3800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Музей Чехова в Мелихове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Елена Станкович\My Documents\My Pictures\090c9b3e13e6c9039b811a0aede92f9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556792"/>
            <a:ext cx="432048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Documents and Settings\Елена Станкович\My Documents\My Pictures\chehov_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556792"/>
            <a:ext cx="349188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Памятники Чехову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Г.Истра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3200" dirty="0" smtClean="0"/>
              <a:t>Г.Томск</a:t>
            </a:r>
            <a:endParaRPr lang="ru-RU" sz="3200" dirty="0"/>
          </a:p>
        </p:txBody>
      </p:sp>
      <p:pic>
        <p:nvPicPr>
          <p:cNvPr id="9" name="Picture 3" descr="C:\Documents and Settings\Елена Станкович\My Documents\My Pictures\0_1de56_31925652_XL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2636912"/>
            <a:ext cx="396044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4" descr="C:\Documents and Settings\Елена Станкович\My Documents\My Pictures\12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9062" y="2415381"/>
            <a:ext cx="29337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Памятники Чехову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200" dirty="0" smtClean="0"/>
              <a:t>В Ялте</a:t>
            </a:r>
            <a:endParaRPr lang="ru-RU" sz="32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3200" dirty="0" smtClean="0"/>
              <a:t>В Таганроге</a:t>
            </a:r>
            <a:endParaRPr lang="ru-RU" sz="3200" dirty="0"/>
          </a:p>
        </p:txBody>
      </p:sp>
      <p:pic>
        <p:nvPicPr>
          <p:cNvPr id="12" name="Picture 2" descr="C:\Documents and Settings\Елена Станкович\My Documents\My Pictures\chehov-photo-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445" y="2362200"/>
            <a:ext cx="3147697" cy="3763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" descr="C:\Documents and Settings\Елена Станкович\My Documents\My Pictures\45844198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2276872"/>
            <a:ext cx="2991410" cy="3838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Изображение Чехова на монете 1990 года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2" descr="C:\Documents and Settings\Елена Станкович\My Documents\My Pictures\1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46239"/>
            <a:ext cx="4742739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652120" y="1556792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Монета достоинством </a:t>
            </a:r>
          </a:p>
          <a:p>
            <a:pPr>
              <a:buFont typeface="Arial" charset="0"/>
              <a:buNone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в 1 рубль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Последний период творчества Антона Чехова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572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конце 1890-х — начале 1900-х гг. Антон Чехов — признанный и популярный мастер: журналы ищут его участия, появление новых произведений расценивается критикой как событие литературной жизни, споры вокруг них перерастают в общественно-политические дискуссии — о будущем русской деревни, о роли интеллигенции в обществе и т. д. В его творчестве возникают новые темы. Верный принципам «художественной объективности», Антон Чехов создает мрачные картины оторванного от культуры крестьянского быта («Моя жизнь», 1896; «Мужики», 1897; «В овраге», 1900). Тема нравственной деградации и духовной опустошенности русской интеллигенции, ее неспособности к социальному и личному жизнеустройству поднимается в рассказе «Дом с мезонином» (1896), «маленькой трилогии» «Человек в футляре», «Крыжовник», «О любви» (1898). В то же время многие герои его последних произведений все сильнее испытывают «тоску по идеалу», переживают стремление к новой, лучшей жизни («По делам службы», 1898; «Архиерей», 1902; «Невеста», 1903). Чуждый моральному учительству, религиозной проповеди и социальному утопизму, Чехов не прописывает рецептов нравственного совершенствования, общественного переустройства или духовного преображения, но в томлениях и муках своих героев, в их неудовлетворенности бессмысленностью своего существования видит доказательства принципиальной возможности для человека устроить свою жизнь правдиво, достойно и радостно.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Смерть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4248472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/>
              <a:t>       </a:t>
            </a: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истории болезни Чехова, которую вёл в клинике лечащий врач писателя Максим Маслов, записано, что в гимназические и студенческие годы Чехов болел туберкулёзным воспалением брюшины, но «теснение в грудине» чувствовал ещё в 10-летнем возрасте. С 1884 года Чехов страдал кровотечением из правого лёгкого.</a:t>
            </a:r>
          </a:p>
          <a:p>
            <a:pPr>
              <a:buNone/>
            </a:pP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Одни исследователи считают, что роковую роль в жизни писателя сыграло путешествие на Сахалин — была распутица и ехать пришлось тысячи километров на лошадях, в сырой одежде и насквозь промокших валенках (сам Чехов и его близкие связывали заболевание именно с поездкой). Другие причиной обострения туберкулёзного процесса называли частые переезды из Ялты в Москву в самое неблагоприятное для здоровья время.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Администратор\Desktop\Chekhov_funer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1840" y="1412776"/>
            <a:ext cx="3930790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 descr="C:\Users\Администратор\Desktop\450px-Grave_of_Anton_Chekhov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5633" y="3717032"/>
            <a:ext cx="2214246" cy="29523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6696744" cy="82292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4402832" cy="750912"/>
          </a:xfrm>
        </p:spPr>
        <p:txBody>
          <a:bodyPr>
            <a:normAutofit fontScale="90000"/>
          </a:bodyPr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Детство и юность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 (29) января 1860 года в небольшом домике на Полицейской улице(ныне — Чехова) Таганрога в семье Павла Егоровича Чехова родился третий ребёнок — Антон. Раннее детство Антона протекало в бесконечных церковных праздниках, именинах. В будние дни после школы братья сторожили лавку отца, а в 5 часов утра каждый день вставали петь в церковном хоре. Как говорил сам Чехов: «В детстве у меня не было детства».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истратор\Desktop\item_94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140968"/>
            <a:ext cx="2683424" cy="32403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C:\Users\Администратор\Desktop\0005-004-Rodite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356992"/>
            <a:ext cx="2232248" cy="27786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3" name="Picture 5" descr="C:\Users\Администратор\Desktop\0004-003-Roditel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284984"/>
            <a:ext cx="2232248" cy="28459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99992" y="548680"/>
            <a:ext cx="4197152" cy="583264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Отец - Павел Егорович Чехов был купцом 3-ей гильдии и имел в Таганроге бакалейную лавку. Однако занимался торговлей он без особого рвения, большую часть времени уделяя посещению церковных служб, пению в церковном хоре.</a:t>
            </a:r>
          </a:p>
          <a:p>
            <a:endParaRPr lang="ru-RU" dirty="0"/>
          </a:p>
        </p:txBody>
      </p:sp>
      <p:pic>
        <p:nvPicPr>
          <p:cNvPr id="4" name="Picture 2" descr="C:\Documents and Settings\Елена Станкович\My Documents\My Pictures\96729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3619500" cy="4762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27984" y="548680"/>
            <a:ext cx="4258816" cy="554732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Мама писателя - Евгения Яковлевна была очень хорошей хозяйкой, заботившейся о своём муже и детях. Семья была многодетной. И Евгения Яковлевна, в молодости обучавшаяся в частном пансионе благородных девиц, воспитывала в своих детях отзывчивость и сострадание к слабым, любовь к природе  и всему, что их окружало.</a:t>
            </a:r>
          </a:p>
          <a:p>
            <a:endParaRPr lang="ru-RU" dirty="0"/>
          </a:p>
        </p:txBody>
      </p:sp>
      <p:pic>
        <p:nvPicPr>
          <p:cNvPr id="4" name="Picture 2" descr="C:\Documents and Settings\Елена Станкович\My Documents\My Pictures\2623890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3819525" cy="4762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Семья Чеховых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Елена Станкович\My Documents\My Pictures\chehov-photo-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10071" y="1600200"/>
            <a:ext cx="6323858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3968" y="620688"/>
            <a:ext cx="4402832" cy="561662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Торговля  в лавке отца  шла не очень прибыльно. Вскоре отец оказался в долгах и разорился. Чтобы избежать преследований кредиторов, семья в 1876 году переехала в Москву. В Таганроге остался один Антон. Он в то время доучивался в гимназии. Жил он в доме своей семьи, который достался новым хозяевам.  В их семье  рос сын, и Антон занимался с ним репетиторством, тем самым оплачивая своё проживание.</a:t>
            </a:r>
          </a:p>
          <a:p>
            <a:endParaRPr lang="ru-RU" dirty="0"/>
          </a:p>
        </p:txBody>
      </p:sp>
      <p:pic>
        <p:nvPicPr>
          <p:cNvPr id="5" name="Picture 2" descr="C:\Documents and Settings\Елена Станкович\My Documents\My Pictures\mini_Lavka_Chehovy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3672408" cy="5184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860032" y="548680"/>
            <a:ext cx="3960440" cy="590465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Гимназия, в которой учился будущий писатель,  была старейшим учебным заведением и давала очень хорошее по тем временам образование. Гимназисты, успешно прошедшие обучение, могли без экзаменов поступить в любой университет России и даже поехать учиться за границу. Обучаясь в последних классах гимназии,  Антон Павлович начал издавать юмористические журналы, писать небольшие рассказы и сценки. Здесь появился и его первый литературный псевдоним "Антоша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Чехонте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".</a:t>
            </a:r>
          </a:p>
          <a:p>
            <a:endParaRPr lang="ru-RU" dirty="0"/>
          </a:p>
        </p:txBody>
      </p:sp>
      <p:pic>
        <p:nvPicPr>
          <p:cNvPr id="4" name="Picture 2" descr="C:\Documents and Settings\Елена Станкович\My Documents\My Pictures\0_9f49_8ce5d848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548680"/>
            <a:ext cx="4464496" cy="54843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4608512" cy="485732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Антон Чехов родился в многодетной семье купца третьей гильдии, владельца бакалейной лавки; учился в классической гимназии, одновременно помогая отцу в торговле. К гимназическим годам относятся первые литературные опыты Чехова — водевили, сцены, очерки, анекдоты и т. п.; некоторые из них он посылает в редакции столичных юмористических журналов.</a:t>
            </a:r>
          </a:p>
          <a:p>
            <a:pPr>
              <a:buNone/>
            </a:pPr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После поступления на медицинский факультет Московского университета (1879) литературный труд становится для Чехова основным источником заработка: с этого времени его «юмористические мелочи» регулярно публикуются на страницах массовых иллюстрированных журналов под разнообразными псевдонимами (Антоша </a:t>
            </a:r>
            <a:r>
              <a:rPr lang="ru-RU" sz="19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Чехонте</a:t>
            </a:r>
            <a:r>
              <a:rPr lang="ru-RU" sz="19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Человек без селезенки и др.).</a:t>
            </a:r>
            <a:endParaRPr lang="ru-RU" sz="19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истратор\Desktop\000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3887" y="2641067"/>
            <a:ext cx="2217018" cy="27321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604448" cy="1620416"/>
          </a:xfrm>
        </p:spPr>
        <p:txBody>
          <a:bodyPr>
            <a:normAutofit/>
          </a:bodyPr>
          <a:lstStyle/>
          <a:p>
            <a:r>
              <a:rPr lang="ru-RU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Вхождение Антона Чехова в «большую» литературу</a:t>
            </a:r>
            <a:endParaRPr lang="ru-RU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817440"/>
            <a:ext cx="4773216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окончания университета (1884) Чехов, работая уездным врачом, продолжает «</a:t>
            </a:r>
            <a:r>
              <a:rPr lang="ru-RU" sz="1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многописание</a:t>
            </a:r>
            <a:r>
              <a:rPr lang="ru-RU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»: основным жанром в его творчестве этого периода является традиционный для массовой периодики короткий рассказ — сценка, этюд, набросок, — основой сюжета которого служит забавное или нелепое происшествие, любопытный или смешной случай из жизни. Рассеянные по периодике, написанные в рамках определенного объема и к установленному сроку, </a:t>
            </a:r>
            <a:r>
              <a:rPr lang="ru-RU" sz="1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призведения</a:t>
            </a:r>
            <a:r>
              <a:rPr lang="ru-RU" sz="1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этого времени составили сборники «Пестрые рассказы» (1886) и «Невинные речи» (1887).</a:t>
            </a:r>
            <a:endParaRPr lang="ru-RU" sz="1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дминистратор\Desktop\000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1921364" cy="29773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Users\Администратор\Desktop\sp4-043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17032"/>
            <a:ext cx="1869529" cy="27293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189</TotalTime>
  <Words>896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Антон Павлович Чехов</vt:lpstr>
      <vt:lpstr>Детство и юность</vt:lpstr>
      <vt:lpstr>Презентация PowerPoint</vt:lpstr>
      <vt:lpstr>Презентация PowerPoint</vt:lpstr>
      <vt:lpstr>Семья Чеховых</vt:lpstr>
      <vt:lpstr>Презентация PowerPoint</vt:lpstr>
      <vt:lpstr>Презентация PowerPoint</vt:lpstr>
      <vt:lpstr>Презентация PowerPoint</vt:lpstr>
      <vt:lpstr>Вхождение Антона Чехова в «большую» литературу</vt:lpstr>
      <vt:lpstr>Сахалин</vt:lpstr>
      <vt:lpstr>Значение творчества</vt:lpstr>
      <vt:lpstr>Дом Чехова</vt:lpstr>
      <vt:lpstr>Музей Чехова в Мелихове</vt:lpstr>
      <vt:lpstr>Памятники Чехову</vt:lpstr>
      <vt:lpstr>Памятники Чехову</vt:lpstr>
      <vt:lpstr>Изображение Чехова на монете 1990 года</vt:lpstr>
      <vt:lpstr>Последний период творчества Антона Чехова    </vt:lpstr>
      <vt:lpstr>Смерть </vt:lpstr>
      <vt:lpstr>Спасибо за внимание!</vt:lpstr>
    </vt:vector>
  </TitlesOfParts>
  <Company>XTreme.ws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 Павлович Чехов</dc:title>
  <dc:creator>RePack by SPecialiST</dc:creator>
  <cp:lastModifiedBy>teach</cp:lastModifiedBy>
  <cp:revision>23</cp:revision>
  <dcterms:created xsi:type="dcterms:W3CDTF">2014-12-23T13:53:55Z</dcterms:created>
  <dcterms:modified xsi:type="dcterms:W3CDTF">2015-01-23T04:15:08Z</dcterms:modified>
</cp:coreProperties>
</file>