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5C3C4-F9EB-49DF-8E3C-829F24FF8C7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94B12-F882-4B60-85DA-F070DF2A9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4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5C3C4-F9EB-49DF-8E3C-829F24FF8C7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94B12-F882-4B60-85DA-F070DF2A9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680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5C3C4-F9EB-49DF-8E3C-829F24FF8C7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94B12-F882-4B60-85DA-F070DF2A9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93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5C3C4-F9EB-49DF-8E3C-829F24FF8C7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94B12-F882-4B60-85DA-F070DF2A9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521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5C3C4-F9EB-49DF-8E3C-829F24FF8C7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94B12-F882-4B60-85DA-F070DF2A9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313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5C3C4-F9EB-49DF-8E3C-829F24FF8C7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94B12-F882-4B60-85DA-F070DF2A9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940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5C3C4-F9EB-49DF-8E3C-829F24FF8C7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94B12-F882-4B60-85DA-F070DF2A9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285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5C3C4-F9EB-49DF-8E3C-829F24FF8C7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94B12-F882-4B60-85DA-F070DF2A9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26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5C3C4-F9EB-49DF-8E3C-829F24FF8C7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94B12-F882-4B60-85DA-F070DF2A9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690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5C3C4-F9EB-49DF-8E3C-829F24FF8C7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94B12-F882-4B60-85DA-F070DF2A9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26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5C3C4-F9EB-49DF-8E3C-829F24FF8C7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94B12-F882-4B60-85DA-F070DF2A9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071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5C3C4-F9EB-49DF-8E3C-829F24FF8C7E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94B12-F882-4B60-85DA-F070DF2A9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0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90775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Общее собрание трудового коллектива МБУ СОШ № 80</a:t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 </a:t>
            </a:r>
            <a:r>
              <a:rPr lang="ru-RU" b="1" dirty="0" err="1" smtClean="0">
                <a:solidFill>
                  <a:schemeClr val="accent1"/>
                </a:solidFill>
              </a:rPr>
              <a:t>г.о</a:t>
            </a:r>
            <a:r>
              <a:rPr lang="ru-RU" b="1" dirty="0" smtClean="0">
                <a:solidFill>
                  <a:schemeClr val="accent1"/>
                </a:solidFill>
              </a:rPr>
              <a:t>. Тольятти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29 января 2015г.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1427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Повестка собрания: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1.Новая редакция Устава школы. Коллегиальные органы управления ОО</a:t>
            </a:r>
          </a:p>
          <a:p>
            <a:pPr marL="0" indent="0" algn="just">
              <a:buNone/>
            </a:pPr>
            <a:r>
              <a:rPr lang="ru-RU" sz="2400" i="1" dirty="0"/>
              <a:t>	</a:t>
            </a:r>
            <a:r>
              <a:rPr lang="ru-RU" sz="2400" i="1" dirty="0" smtClean="0"/>
              <a:t>			Бабий С.В., директор</a:t>
            </a:r>
          </a:p>
          <a:p>
            <a:pPr marL="0" indent="0" algn="just">
              <a:buNone/>
            </a:pPr>
            <a:r>
              <a:rPr lang="ru-RU" dirty="0" smtClean="0"/>
              <a:t>2. Методика формирования ФОТ в 2015 году, порядок, принципы распределения стимулирующих выплат. </a:t>
            </a:r>
          </a:p>
          <a:p>
            <a:pPr marL="0"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			</a:t>
            </a:r>
            <a:r>
              <a:rPr lang="ru-RU" sz="2400" i="1" dirty="0" err="1" smtClean="0"/>
              <a:t>Лебакина</a:t>
            </a:r>
            <a:r>
              <a:rPr lang="ru-RU" sz="2400" i="1" dirty="0" smtClean="0"/>
              <a:t> Е.Г., гл. бухгалтер</a:t>
            </a:r>
          </a:p>
          <a:p>
            <a:pPr marL="0" indent="0" algn="just">
              <a:buNone/>
            </a:pPr>
            <a:r>
              <a:rPr lang="ru-RU" sz="3600" dirty="0" smtClean="0"/>
              <a:t>3. Коллективный договор на 2015-2018г.г.		</a:t>
            </a:r>
            <a:r>
              <a:rPr lang="ru-RU" sz="2400" i="1" dirty="0" smtClean="0"/>
              <a:t>Журавель С.Н., председатель ПК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09644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Проект решения собрания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1. </a:t>
            </a:r>
            <a:r>
              <a:rPr lang="ru-RU" sz="1800" dirty="0" smtClean="0">
                <a:solidFill>
                  <a:srgbClr val="C00000"/>
                </a:solidFill>
              </a:rPr>
              <a:t>Изучить</a:t>
            </a:r>
            <a:r>
              <a:rPr lang="ru-RU" sz="1800" dirty="0" smtClean="0"/>
              <a:t> новую редакцию Устава школы, Положение «Об общем собрании коллектива МБУ СОШ № 80», руководствоваться в своей деятельности основными положениями нормативных документов школы.</a:t>
            </a:r>
          </a:p>
          <a:p>
            <a:r>
              <a:rPr lang="ru-RU" sz="1800" dirty="0" smtClean="0"/>
              <a:t>2. </a:t>
            </a:r>
            <a:r>
              <a:rPr lang="ru-RU" sz="1800" dirty="0" smtClean="0">
                <a:solidFill>
                  <a:srgbClr val="C00000"/>
                </a:solidFill>
              </a:rPr>
              <a:t>Утвердить</a:t>
            </a:r>
            <a:r>
              <a:rPr lang="ru-RU" sz="1800" dirty="0" smtClean="0"/>
              <a:t> представительство от работников школы в Совете школы (список);</a:t>
            </a:r>
          </a:p>
          <a:p>
            <a:r>
              <a:rPr lang="ru-RU" sz="1800" dirty="0" smtClean="0"/>
              <a:t>3. В срок до 25.02.2015г. </a:t>
            </a:r>
            <a:r>
              <a:rPr lang="ru-RU" sz="1800" dirty="0" smtClean="0">
                <a:solidFill>
                  <a:srgbClr val="C00000"/>
                </a:solidFill>
              </a:rPr>
              <a:t>провести</a:t>
            </a:r>
            <a:r>
              <a:rPr lang="ru-RU" sz="1800" dirty="0" smtClean="0"/>
              <a:t> Конференцию родителей , выборы в Совет школы </a:t>
            </a:r>
            <a:r>
              <a:rPr lang="ru-RU" sz="1800" dirty="0" smtClean="0"/>
              <a:t>( от родителей) в </a:t>
            </a:r>
            <a:r>
              <a:rPr lang="ru-RU" sz="1800" dirty="0" smtClean="0"/>
              <a:t>соответствии с Уставом.</a:t>
            </a:r>
          </a:p>
          <a:p>
            <a:pPr algn="just"/>
            <a:r>
              <a:rPr lang="ru-RU" sz="1800" dirty="0" smtClean="0"/>
              <a:t>4. </a:t>
            </a:r>
            <a:r>
              <a:rPr lang="ru-RU" sz="1800" dirty="0" smtClean="0">
                <a:solidFill>
                  <a:srgbClr val="C00000"/>
                </a:solidFill>
              </a:rPr>
              <a:t>Принять к сведению </a:t>
            </a:r>
            <a:r>
              <a:rPr lang="ru-RU" sz="1800" dirty="0" smtClean="0"/>
              <a:t>информацию о формировании ФОТ в </a:t>
            </a:r>
            <a:r>
              <a:rPr lang="ru-RU" sz="1800" dirty="0" smtClean="0"/>
              <a:t>2015г. финансовом </a:t>
            </a:r>
            <a:r>
              <a:rPr lang="ru-RU" sz="1800" dirty="0" smtClean="0"/>
              <a:t>году, в срок до 01.03.2015 года разработать проект Положения «О комиссии по распределению стимулирующих выплат работникам </a:t>
            </a:r>
            <a:r>
              <a:rPr lang="ru-RU" sz="1800" dirty="0" smtClean="0"/>
              <a:t>школы» </a:t>
            </a:r>
            <a:r>
              <a:rPr lang="ru-RU" sz="1800" dirty="0" smtClean="0"/>
              <a:t>в соответствии с Методикой формирования и распределения ФОТ.</a:t>
            </a:r>
          </a:p>
          <a:p>
            <a:pPr algn="just"/>
            <a:r>
              <a:rPr lang="ru-RU" sz="1800" dirty="0" smtClean="0"/>
              <a:t>5. </a:t>
            </a:r>
            <a:r>
              <a:rPr lang="ru-RU" sz="1800" dirty="0" smtClean="0">
                <a:solidFill>
                  <a:srgbClr val="C00000"/>
                </a:solidFill>
              </a:rPr>
              <a:t>Утвердить</a:t>
            </a:r>
            <a:r>
              <a:rPr lang="ru-RU" sz="1800" dirty="0" smtClean="0"/>
              <a:t> состав творческой группы по разработке проекта Коллективного договора (список).</a:t>
            </a:r>
          </a:p>
          <a:p>
            <a:pPr algn="just"/>
            <a:r>
              <a:rPr lang="ru-RU" sz="1800" dirty="0" smtClean="0"/>
              <a:t>6. </a:t>
            </a:r>
            <a:r>
              <a:rPr lang="ru-RU" sz="1800" dirty="0" smtClean="0">
                <a:solidFill>
                  <a:srgbClr val="C00000"/>
                </a:solidFill>
              </a:rPr>
              <a:t>Принять к сведению </a:t>
            </a:r>
            <a:r>
              <a:rPr lang="ru-RU" sz="1800" dirty="0" smtClean="0"/>
              <a:t>информацию Журавель С.Н, председателя ПК о социальных гарантиях членам профсоюза.</a:t>
            </a:r>
          </a:p>
          <a:p>
            <a:pPr algn="just"/>
            <a:r>
              <a:rPr lang="ru-RU" sz="1800" dirty="0" smtClean="0"/>
              <a:t>7. 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0748304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169</Words>
  <Application>Microsoft Office PowerPoint</Application>
  <PresentationFormat>Экран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Общее собрание трудового коллектива МБУ СОШ № 80  г.о. Тольятти</vt:lpstr>
      <vt:lpstr>Повестка собрания:</vt:lpstr>
      <vt:lpstr>Проект решения собрания: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Общее собрание трудового коллектива МБУ СОШ № 80  г.о. Тольятти</dc:title>
  <dc:creator>dir</dc:creator>
  <cp:lastModifiedBy>dir</cp:lastModifiedBy>
  <cp:revision>5</cp:revision>
  <dcterms:created xsi:type="dcterms:W3CDTF">2015-01-28T10:29:53Z</dcterms:created>
  <dcterms:modified xsi:type="dcterms:W3CDTF">2015-01-29T08:44:09Z</dcterms:modified>
</cp:coreProperties>
</file>