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40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4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9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1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6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1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4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00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0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8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06FB-8871-410A-B672-1F608FC501C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DB680-B2B8-4D6F-9A53-4AB59647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88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Отчет о работе Совета школы  (2012-2013 год)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</a:rPr>
              <a:t>Терехова Ольга Федоровна, 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председатель Совета школы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Принимали участие в обсуждении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•	Изменений к Уставу, касающихся организации образовательного процесса школы (обучение по четвертям и по полугодиям в 10-11 классах, график каникул и промежуточной аттестации обучающихся);</a:t>
            </a:r>
          </a:p>
          <a:p>
            <a:r>
              <a:rPr lang="ru-RU" dirty="0" smtClean="0"/>
              <a:t>•	Проекта и редакции ФЗ «Об образовании в Российской Федерации»;</a:t>
            </a:r>
          </a:p>
          <a:p>
            <a:r>
              <a:rPr lang="ru-RU" dirty="0" smtClean="0"/>
              <a:t>•	Проекта и редакции Положения «Об основных требованиях к школьной одежде»;</a:t>
            </a:r>
          </a:p>
          <a:p>
            <a:r>
              <a:rPr lang="ru-RU" dirty="0" smtClean="0"/>
              <a:t>•	Проекта Правил для обучающихся в связи с вводом «Порядка дисциплинарных наказаний для обучающихся»;</a:t>
            </a:r>
          </a:p>
          <a:p>
            <a:r>
              <a:rPr lang="ru-RU" dirty="0" smtClean="0"/>
              <a:t>•	Публичного Отчета школы по итогам 2012-2013 учебного года;</a:t>
            </a:r>
          </a:p>
          <a:p>
            <a:r>
              <a:rPr lang="ru-RU" dirty="0" smtClean="0"/>
              <a:t>•	Структуры учебного плана школы, в связи с вводом ФГОС;</a:t>
            </a:r>
          </a:p>
          <a:p>
            <a:r>
              <a:rPr lang="ru-RU" dirty="0" smtClean="0"/>
              <a:t>•	Перечня учебников на новый учебный год;</a:t>
            </a:r>
          </a:p>
          <a:p>
            <a:r>
              <a:rPr lang="ru-RU" dirty="0" smtClean="0"/>
              <a:t>•	Плана мероприятий по подготовке школы к новому 2013-2014 учебному году.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19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Приняли участие: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•	</a:t>
            </a:r>
            <a:r>
              <a:rPr lang="ru-RU" sz="4400" dirty="0" smtClean="0"/>
              <a:t>В Заседаниях Совета профилактики;</a:t>
            </a:r>
          </a:p>
          <a:p>
            <a:pPr lvl="0"/>
            <a:r>
              <a:rPr lang="ru-RU" sz="4400" dirty="0" smtClean="0"/>
              <a:t>•	В Заседаниях городского родительского собрания;</a:t>
            </a:r>
          </a:p>
          <a:p>
            <a:pPr lvl="0"/>
            <a:r>
              <a:rPr lang="ru-RU" sz="4400" dirty="0" smtClean="0"/>
              <a:t>•	Во II городском Форуме родителей «Здоровье наших детей»;</a:t>
            </a:r>
          </a:p>
          <a:p>
            <a:pPr lvl="0"/>
            <a:r>
              <a:rPr lang="ru-RU" sz="4400" dirty="0" smtClean="0"/>
              <a:t>•	В общественных слушаниях в рамках областных проектов «На связи с губернатором», «Общественная приемная Правительства Самарской области»;</a:t>
            </a:r>
          </a:p>
          <a:p>
            <a:pPr lvl="0"/>
            <a:r>
              <a:rPr lang="ru-RU" sz="4400" dirty="0" smtClean="0"/>
              <a:t>•	В проведении ЕГЭ и ГИА -2013 в качестве общественных наблюдателей</a:t>
            </a:r>
          </a:p>
          <a:p>
            <a:pPr lvl="0"/>
            <a:r>
              <a:rPr lang="ru-RU" sz="4400" dirty="0" smtClean="0"/>
              <a:t>•	В совместных заседаниях СШ и рабочей группы работников школы по определению критериев оценки труда педагогических работников, по распределению стимулирующей части Фонда оплаты труда (ФОТ) школы, по распределению экономии средств по ФОТ;</a:t>
            </a:r>
          </a:p>
          <a:p>
            <a:pPr lvl="0"/>
            <a:r>
              <a:rPr lang="ru-RU" sz="4400" dirty="0" smtClean="0"/>
              <a:t>•	В работе конфликтной комиссии по жалобе родительницы 5-В класса.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63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Контроль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FF0000"/>
                </a:solidFill>
              </a:rPr>
              <a:t>Совместно с администрацией школы члены СШ участвовали в контроле за:</a:t>
            </a: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ea typeface="Calibri"/>
                <a:cs typeface="Times New Roman"/>
              </a:rPr>
              <a:t>Организацией питания школьников;</a:t>
            </a: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ea typeface="Calibri"/>
                <a:cs typeface="Times New Roman"/>
              </a:rPr>
              <a:t>Обеспечением учебниками (ФГОС);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ea typeface="Calibri"/>
                <a:cs typeface="Times New Roman"/>
              </a:rPr>
              <a:t>Организацией внеурочной деятельности школьников в рамках ФГОС.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34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54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Отчет о работе Совета школы  (2012-2013 год)</vt:lpstr>
      <vt:lpstr>Принимали участие в обсуждении</vt:lpstr>
      <vt:lpstr>Приняли участие:</vt:lpstr>
      <vt:lpstr>Контроль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Совета школы а 2012-2013 году</dc:title>
  <dc:creator>dir</dc:creator>
  <cp:lastModifiedBy>dir</cp:lastModifiedBy>
  <cp:revision>3</cp:revision>
  <dcterms:created xsi:type="dcterms:W3CDTF">2014-01-28T13:46:24Z</dcterms:created>
  <dcterms:modified xsi:type="dcterms:W3CDTF">2014-01-29T06:31:16Z</dcterms:modified>
</cp:coreProperties>
</file>