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854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190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031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74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38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38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59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16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20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05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812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68BE6-DECB-46ED-A2B8-71E9233383B5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1899B-ECB6-468B-B779-0E30F31C3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34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Муниципальное общеобразовательное учреждение средняя общеобразовательная школа с углубленным изучением отдельных предметов № 80 городского округа Тольятти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7842" y="2132856"/>
            <a:ext cx="7160840" cy="43924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КОНФЕРЕНЦИЯ</a:t>
            </a:r>
          </a:p>
          <a:p>
            <a:endParaRPr lang="ru-RU" sz="2800" b="1" dirty="0" smtClean="0">
              <a:solidFill>
                <a:schemeClr val="accent2"/>
              </a:solidFill>
            </a:endParaRPr>
          </a:p>
          <a:p>
            <a:r>
              <a:rPr lang="ru-RU" sz="2800" b="1" dirty="0" smtClean="0">
                <a:solidFill>
                  <a:schemeClr val="accent2"/>
                </a:solidFill>
              </a:rPr>
              <a:t>«Федеральный закон «Об образовании в Российской Федерации»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(29.12.2012г. № 273-ФЗ)-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 права, обязанности и ответственность участников образовательных отношений»</a:t>
            </a:r>
          </a:p>
          <a:p>
            <a:endParaRPr lang="ru-RU" sz="2800" dirty="0">
              <a:solidFill>
                <a:schemeClr val="accent2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30.01.2014г.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33664"/>
            <a:ext cx="136854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014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Повестка Конференции: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70C0"/>
                </a:solidFill>
              </a:rPr>
              <a:t>Государственная политика в контексте нового ФЗ «Об образовании в Российской Федерации», компетенция образовательной организации.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Бабий С.В., директор МБУ СОШ № 80</a:t>
            </a:r>
          </a:p>
          <a:p>
            <a:pPr marL="457200" indent="-457200">
              <a:buAutoNum type="arabicPeriod" startAt="2"/>
            </a:pPr>
            <a:r>
              <a:rPr lang="ru-RU" sz="2000" dirty="0" smtClean="0">
                <a:solidFill>
                  <a:srgbClr val="0070C0"/>
                </a:solidFill>
              </a:rPr>
              <a:t>Права, обязанности и ответственность обучающихся, их родителей (законных представителей).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Загребина Е.Н., член Совета школы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3.      Меры ответственности по выполнению родительских обязанностей в образовании детей, предусмотренные законодательством РФ.</a:t>
            </a: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Максимова Т.В., инспектор ОДН отдела полиции 			№ 23</a:t>
            </a:r>
          </a:p>
          <a:p>
            <a:pPr marL="457200" indent="-457200">
              <a:buAutoNum type="arabicPeriod" startAt="4"/>
            </a:pPr>
            <a:r>
              <a:rPr lang="ru-RU" sz="2000" dirty="0" smtClean="0">
                <a:solidFill>
                  <a:srgbClr val="0070C0"/>
                </a:solidFill>
              </a:rPr>
              <a:t>Отчет Совета школы о работе в 2012-2013году.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Терехова О.Ф., председатель Совета школы</a:t>
            </a:r>
          </a:p>
          <a:p>
            <a:pPr marL="0" indent="0">
              <a:buNone/>
            </a:pPr>
            <a:r>
              <a:rPr lang="ru-RU" sz="2000" dirty="0" smtClean="0"/>
              <a:t>5.     </a:t>
            </a:r>
            <a:r>
              <a:rPr lang="ru-RU" sz="2000" dirty="0" smtClean="0">
                <a:solidFill>
                  <a:srgbClr val="0070C0"/>
                </a:solidFill>
              </a:rPr>
              <a:t>Выборы состава Совета школы на 2013-2014 год.</a:t>
            </a:r>
          </a:p>
        </p:txBody>
      </p:sp>
    </p:spTree>
    <p:extLst>
      <p:ext uri="{BB962C8B-B14F-4D97-AF65-F5344CB8AC3E}">
        <p14:creationId xmlns:p14="http://schemas.microsoft.com/office/powerpoint/2010/main" val="275570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    </a:t>
            </a:r>
            <a:r>
              <a:rPr lang="ru-RU" dirty="0">
                <a:solidFill>
                  <a:srgbClr val="0070C0"/>
                </a:solidFill>
              </a:rPr>
              <a:t>Меры ответственности по выполнению родительских обязанностей в образовании детей, предусмотренные законодательством </a:t>
            </a:r>
            <a:r>
              <a:rPr lang="ru-RU" dirty="0" smtClean="0">
                <a:solidFill>
                  <a:srgbClr val="0070C0"/>
                </a:solidFill>
              </a:rPr>
              <a:t>РФ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365104"/>
            <a:ext cx="8229600" cy="1617043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dirty="0" smtClean="0"/>
              <a:t>Максимова Татьяна Васильевна,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prstClr val="black"/>
                </a:solidFill>
              </a:rPr>
              <a:t>	</a:t>
            </a:r>
            <a:r>
              <a:rPr lang="ru-RU" sz="2000" dirty="0" smtClean="0">
                <a:solidFill>
                  <a:prstClr val="black"/>
                </a:solidFill>
              </a:rPr>
              <a:t>инспектор </a:t>
            </a:r>
            <a:r>
              <a:rPr lang="ru-RU" sz="2000" dirty="0">
                <a:solidFill>
                  <a:prstClr val="black"/>
                </a:solidFill>
              </a:rPr>
              <a:t>ОДН </a:t>
            </a:r>
            <a:r>
              <a:rPr lang="ru-RU" sz="2000" dirty="0" smtClean="0">
                <a:solidFill>
                  <a:prstClr val="black"/>
                </a:solidFill>
              </a:rPr>
              <a:t>отделения </a:t>
            </a:r>
            <a:r>
              <a:rPr lang="ru-RU" sz="2000" dirty="0">
                <a:solidFill>
                  <a:prstClr val="black"/>
                </a:solidFill>
              </a:rPr>
              <a:t>полиции № 23</a:t>
            </a:r>
          </a:p>
          <a:p>
            <a:pPr marL="0" lvl="0" indent="0" algn="ctr">
              <a:buNone/>
            </a:pPr>
            <a:r>
              <a:rPr lang="ru-RU" sz="2000" smtClean="0">
                <a:solidFill>
                  <a:prstClr val="black"/>
                </a:solidFill>
              </a:rPr>
              <a:t>УМВД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930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Проект решения </a:t>
            </a:r>
            <a:r>
              <a:rPr lang="ru-RU" dirty="0" smtClean="0"/>
              <a:t>Конференции: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000" dirty="0" smtClean="0"/>
              <a:t>1. Администрации школы подготовить и разместить на сайте школы протокол проведения и решение Конференции, а также обращение к участникам образовательных отношений с рекомендациями по изучению основных положений ФЗ от 29.12.2012г. № 273 «Об образовании в Российской Федерации».</a:t>
            </a:r>
          </a:p>
          <a:p>
            <a:pPr algn="just"/>
            <a:r>
              <a:rPr lang="ru-RU" sz="2000" dirty="0" smtClean="0"/>
              <a:t>2. Принять к сведению информацию об изменениях законодательства в системе образования. Участникам Конференции информировать классные коллективы на родительских собраниях об изменениях в законодательстве, обратив пристальное внимание к правам, обязанностям и ответственности обучающихся и их родителей (законных представителей) за получение общего образования.</a:t>
            </a:r>
          </a:p>
          <a:p>
            <a:pPr algn="just"/>
            <a:r>
              <a:rPr lang="ru-RU" sz="2000" dirty="0" smtClean="0"/>
              <a:t>3. Признать работу Совета школы в 2012-2013 году удовлетворительной.</a:t>
            </a:r>
          </a:p>
          <a:p>
            <a:pPr algn="just"/>
            <a:r>
              <a:rPr lang="ru-RU" sz="2000" dirty="0" smtClean="0"/>
              <a:t>4. Утвердить состав Совета школы для работы в 2013-2014году.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69737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Состав Совета школы на 2013-2014 год: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4785395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2"/>
                </a:solidFill>
              </a:rPr>
              <a:t>От родительской общественности:     </a:t>
            </a:r>
            <a:r>
              <a:rPr lang="ru-RU" sz="2000" dirty="0" smtClean="0"/>
              <a:t>1. </a:t>
            </a:r>
            <a:r>
              <a:rPr lang="ru-RU" sz="2000" dirty="0" err="1" smtClean="0"/>
              <a:t>Марухнов</a:t>
            </a:r>
            <a:r>
              <a:rPr lang="ru-RU" sz="2000" dirty="0" smtClean="0"/>
              <a:t> Виталий Николаевич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             2. Загребина Екатерина Николаевна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             3. </a:t>
            </a:r>
            <a:r>
              <a:rPr lang="ru-RU" sz="2000" dirty="0" err="1"/>
              <a:t>Г</a:t>
            </a:r>
            <a:r>
              <a:rPr lang="ru-RU" sz="2000" dirty="0" err="1" smtClean="0"/>
              <a:t>айфуллина</a:t>
            </a:r>
            <a:r>
              <a:rPr lang="ru-RU" sz="2000" dirty="0" smtClean="0"/>
              <a:t> Марина </a:t>
            </a:r>
            <a:r>
              <a:rPr lang="ru-RU" sz="2000" dirty="0" err="1" smtClean="0"/>
              <a:t>Галиевна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             4. Терехова Ольга Федоровна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             5. Васильева Ирина Викторовна</a:t>
            </a:r>
          </a:p>
          <a:p>
            <a:pPr marL="0" indent="0">
              <a:buNone/>
            </a:pPr>
            <a:r>
              <a:rPr lang="ru-RU" sz="2000" b="1" dirty="0" smtClean="0"/>
              <a:t>2</a:t>
            </a:r>
            <a:r>
              <a:rPr lang="ru-RU" sz="2000" b="1" dirty="0" smtClean="0">
                <a:solidFill>
                  <a:schemeClr val="accent1"/>
                </a:solidFill>
              </a:rPr>
              <a:t>. От педагогической общественности:    </a:t>
            </a:r>
            <a:r>
              <a:rPr lang="ru-RU" sz="2000" dirty="0" smtClean="0"/>
              <a:t>	1. </a:t>
            </a:r>
            <a:r>
              <a:rPr lang="ru-RU" sz="2000" dirty="0" err="1" smtClean="0"/>
              <a:t>Чернышова</a:t>
            </a:r>
            <a:r>
              <a:rPr lang="ru-RU" sz="2000" dirty="0" smtClean="0"/>
              <a:t> Наталья Юрьевна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	2. Баннова Наталья Анатольевна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	3. Хайруллина Дина Рашидовна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	4.Нуруллина Гузель </a:t>
            </a:r>
            <a:r>
              <a:rPr lang="ru-RU" sz="2000" dirty="0" err="1" smtClean="0"/>
              <a:t>Махмутовна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	5. </a:t>
            </a:r>
            <a:r>
              <a:rPr lang="ru-RU" sz="2000" dirty="0" err="1" smtClean="0"/>
              <a:t>Асоскова</a:t>
            </a:r>
            <a:r>
              <a:rPr lang="ru-RU" sz="2000" dirty="0" smtClean="0"/>
              <a:t> Инна Ивановна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5"/>
                </a:solidFill>
              </a:rPr>
              <a:t>3. От обучающихся:</a:t>
            </a:r>
            <a:r>
              <a:rPr lang="ru-RU" sz="2000" dirty="0" smtClean="0"/>
              <a:t>	1. </a:t>
            </a:r>
            <a:r>
              <a:rPr lang="ru-RU" sz="2000" dirty="0" err="1" smtClean="0"/>
              <a:t>Благонадеждина</a:t>
            </a:r>
            <a:r>
              <a:rPr lang="ru-RU" sz="2000" dirty="0" smtClean="0"/>
              <a:t> Надежда (9-Б)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2. </a:t>
            </a:r>
            <a:r>
              <a:rPr lang="ru-RU" sz="2000" dirty="0" err="1" smtClean="0"/>
              <a:t>Бурдачёв</a:t>
            </a:r>
            <a:r>
              <a:rPr lang="ru-RU" sz="2000" dirty="0" smtClean="0"/>
              <a:t> Алексей (9-А)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3. Попова Дарья (9-В)	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4. </a:t>
            </a:r>
            <a:r>
              <a:rPr lang="ru-RU" sz="2000" dirty="0" err="1" smtClean="0"/>
              <a:t>Бежеская</a:t>
            </a:r>
            <a:r>
              <a:rPr lang="ru-RU" sz="2000" dirty="0" smtClean="0"/>
              <a:t> Екатерина (10-Б)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5.  </a:t>
            </a:r>
            <a:r>
              <a:rPr lang="ru-RU" sz="2000" smtClean="0"/>
              <a:t>Сорока </a:t>
            </a:r>
            <a:r>
              <a:rPr lang="ru-RU" sz="2000" dirty="0" smtClean="0"/>
              <a:t>Ольга (10-А)</a:t>
            </a:r>
          </a:p>
          <a:p>
            <a:pPr marL="457200" indent="-457200">
              <a:buFont typeface="+mj-lt"/>
              <a:buAutoNum type="arabicPeriod"/>
            </a:pPr>
            <a:endParaRPr lang="ru-RU" sz="2000" b="1" dirty="0"/>
          </a:p>
          <a:p>
            <a:pPr marL="0" indent="0">
              <a:buNone/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107800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215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Муниципальное общеобразовательное учреждение средняя общеобразовательная школа с углубленным изучением отдельных предметов № 80 городского округа Тольятти</vt:lpstr>
      <vt:lpstr>Повестка Конференции:</vt:lpstr>
      <vt:lpstr>     Меры ответственности по выполнению родительских обязанностей в образовании детей, предусмотренные законодательством РФ</vt:lpstr>
      <vt:lpstr>Проект решения Конференции:</vt:lpstr>
      <vt:lpstr>Состав Совета школы на 2013-2014 год: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средняя общеобразовательная школа с углубленным изучением отдельных предметов № 80 городского округа Тольятти</dc:title>
  <dc:creator>dir</dc:creator>
  <cp:lastModifiedBy>dir</cp:lastModifiedBy>
  <cp:revision>18</cp:revision>
  <dcterms:created xsi:type="dcterms:W3CDTF">2014-01-17T06:47:26Z</dcterms:created>
  <dcterms:modified xsi:type="dcterms:W3CDTF">2014-02-10T07:58:49Z</dcterms:modified>
</cp:coreProperties>
</file>