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1" r:id="rId3"/>
    <p:sldId id="262" r:id="rId4"/>
    <p:sldId id="258" r:id="rId5"/>
    <p:sldId id="259" r:id="rId6"/>
    <p:sldId id="260" r:id="rId7"/>
    <p:sldId id="263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48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E577676-04AC-418A-9E92-469D9EF66E82}" type="datetimeFigureOut">
              <a:rPr lang="ru-RU"/>
              <a:pPr>
                <a:defRPr/>
              </a:pPr>
              <a:t>07.11.2013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5155B81-1AD7-48C5-AAE9-E147F8C90D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CD5B050-D063-4457-83D7-5E1B68FCAAC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26242-CF79-49B1-B591-A230A25E288F}" type="datetimeFigureOut">
              <a:rPr lang="ru-RU"/>
              <a:pPr>
                <a:defRPr/>
              </a:pPr>
              <a:t>07.11.2013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88A43-EEB8-44C6-8A71-2A0FD27AFA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839E2-FE5E-4067-90F4-3D0CA063E6DE}" type="datetimeFigureOut">
              <a:rPr lang="ru-RU"/>
              <a:pPr>
                <a:defRPr/>
              </a:pPr>
              <a:t>07.11.2013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94DE4-EEDF-469C-A10B-41C6E1C135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CBD9F-95E8-44BA-88AD-5E2093A7C628}" type="datetimeFigureOut">
              <a:rPr lang="ru-RU"/>
              <a:pPr>
                <a:defRPr/>
              </a:pPr>
              <a:t>07.11.2013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E4EB5-E243-416B-921C-8EFD5DE9CD7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863CE-0324-4A86-8C93-25ED7A7F6AAC}" type="datetimeFigureOut">
              <a:rPr lang="ru-RU"/>
              <a:pPr>
                <a:defRPr/>
              </a:pPr>
              <a:t>07.11.2013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370E3-D05F-47FF-9DE3-12EC172D5B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F733B-CAE4-4FD7-A896-B837AB306B98}" type="datetimeFigureOut">
              <a:rPr lang="ru-RU"/>
              <a:pPr>
                <a:defRPr/>
              </a:pPr>
              <a:t>07.11.2013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13B71-188B-4ADB-A750-8D670EA0CA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099D5-BCD9-49DB-8E7D-44100BFBFE97}" type="datetimeFigureOut">
              <a:rPr lang="ru-RU"/>
              <a:pPr>
                <a:defRPr/>
              </a:pPr>
              <a:t>07.11.2013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F848C-1C7A-481C-A3B5-12EBD2F461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EF11D-FA8F-41E4-BBF6-FD3FF01F7487}" type="datetimeFigureOut">
              <a:rPr lang="ru-RU"/>
              <a:pPr>
                <a:defRPr/>
              </a:pPr>
              <a:t>07.11.2013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76237-CD39-4570-9268-96F475C143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B7020-68F9-4681-AFF3-7165B0BB73A3}" type="datetimeFigureOut">
              <a:rPr lang="ru-RU"/>
              <a:pPr>
                <a:defRPr/>
              </a:pPr>
              <a:t>07.11.2013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A6249-3327-48C2-9E94-D9DFAA66F1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21D74-3836-43CC-89FA-85986ADEAB5E}" type="datetimeFigureOut">
              <a:rPr lang="ru-RU"/>
              <a:pPr>
                <a:defRPr/>
              </a:pPr>
              <a:t>07.11.2013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E5297-59E1-478E-85DA-E7D7C490D3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AE76C-CB23-465E-BF79-12FF8E33A44A}" type="datetimeFigureOut">
              <a:rPr lang="ru-RU"/>
              <a:pPr>
                <a:defRPr/>
              </a:pPr>
              <a:t>07.11.2013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9AA0D-09D6-405F-BFB6-191E01C46D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F68F0-B0BE-4976-AD93-31DD9521C802}" type="datetimeFigureOut">
              <a:rPr lang="ru-RU"/>
              <a:pPr>
                <a:defRPr/>
              </a:pPr>
              <a:t>07.11.2013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14B08-3641-4878-8343-D794CCF4C1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7EC1D25-5C03-43F1-944F-59D15FDBA022}" type="datetimeFigureOut">
              <a:rPr lang="ru-RU"/>
              <a:pPr>
                <a:defRPr/>
              </a:pPr>
              <a:t>07.11.2013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39B313-10DB-44A7-B6A3-04E601EA43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685800" y="549275"/>
            <a:ext cx="7772400" cy="2016125"/>
          </a:xfrm>
        </p:spPr>
        <p:txBody>
          <a:bodyPr/>
          <a:lstStyle/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Томский государственный педагогический университет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Итоговая работа по дистанционному сетевому проекту «Интерактивная презентация»</a:t>
            </a:r>
            <a:r>
              <a:rPr lang="ru-RU" b="1" smtClean="0"/>
              <a:t/>
            </a:r>
            <a:br>
              <a:rPr lang="ru-RU" b="1" smtClean="0"/>
            </a:br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4339" name="Рисунок 3" descr="1 фон (26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38200" y="1484313"/>
            <a:ext cx="7046913" cy="165735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971550" y="2924175"/>
            <a:ext cx="72009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08250" y="2967038"/>
            <a:ext cx="4656138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91680" y="2967335"/>
            <a:ext cx="532859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School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 descr="1 фон (26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2555875" y="260350"/>
            <a:ext cx="4608513" cy="13684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3276600" y="620713"/>
            <a:ext cx="32400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Подбери название урока к картинке</a:t>
            </a:r>
          </a:p>
        </p:txBody>
      </p:sp>
      <p:pic>
        <p:nvPicPr>
          <p:cNvPr id="6" name="Рисунок 5" descr="музыка урок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205038"/>
            <a:ext cx="2447925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лок-схема: альтернативный процесс 6"/>
          <p:cNvSpPr/>
          <p:nvPr/>
        </p:nvSpPr>
        <p:spPr>
          <a:xfrm>
            <a:off x="1547813" y="4941888"/>
            <a:ext cx="1511300" cy="863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630" name="TextBox 7"/>
          <p:cNvSpPr txBox="1">
            <a:spLocks noChangeArrowheads="1"/>
          </p:cNvSpPr>
          <p:nvPr/>
        </p:nvSpPr>
        <p:spPr bwMode="auto">
          <a:xfrm>
            <a:off x="1908175" y="5084763"/>
            <a:ext cx="1008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Maths</a:t>
            </a:r>
            <a:endParaRPr lang="ru-RU" sz="20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3779838" y="4941888"/>
            <a:ext cx="1584325" cy="93503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632" name="TextBox 9"/>
          <p:cNvSpPr txBox="1">
            <a:spLocks noChangeArrowheads="1"/>
          </p:cNvSpPr>
          <p:nvPr/>
        </p:nvSpPr>
        <p:spPr bwMode="auto">
          <a:xfrm>
            <a:off x="4067175" y="5084763"/>
            <a:ext cx="1152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Music</a:t>
            </a:r>
            <a:endParaRPr lang="ru-RU" sz="20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5867400" y="4868863"/>
            <a:ext cx="1728788" cy="100806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634" name="TextBox 11"/>
          <p:cNvSpPr txBox="1">
            <a:spLocks noChangeArrowheads="1"/>
          </p:cNvSpPr>
          <p:nvPr/>
        </p:nvSpPr>
        <p:spPr bwMode="auto">
          <a:xfrm>
            <a:off x="6084888" y="5084763"/>
            <a:ext cx="1366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Reading</a:t>
            </a:r>
            <a:endParaRPr lang="ru-RU" sz="20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омой 12">
            <a:hlinkClick r:id="rId4" action="ppaction://hlinksldjump" highlightClick="1"/>
          </p:cNvPr>
          <p:cNvSpPr/>
          <p:nvPr/>
        </p:nvSpPr>
        <p:spPr>
          <a:xfrm>
            <a:off x="7236296" y="5949280"/>
            <a:ext cx="792088" cy="908720"/>
          </a:xfrm>
          <a:prstGeom prst="actionButtonHo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Управляющая кнопка: в начало 13">
            <a:hlinkClick r:id="rId4" action="ppaction://hlinksldjump" highlightClick="1"/>
          </p:cNvPr>
          <p:cNvSpPr/>
          <p:nvPr/>
        </p:nvSpPr>
        <p:spPr>
          <a:xfrm>
            <a:off x="6228184" y="6021288"/>
            <a:ext cx="792088" cy="836712"/>
          </a:xfrm>
          <a:prstGeom prst="actionButtonBeginning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 descr="1 фон (26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2051050" y="765175"/>
            <a:ext cx="5041900" cy="1079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  <a:endParaRPr lang="ru-RU" dirty="0"/>
          </a:p>
        </p:txBody>
      </p:sp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2411413" y="908050"/>
            <a:ext cx="439261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Вставь пропущенные буквы в слова.</a:t>
            </a: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2051050" y="2492375"/>
            <a:ext cx="5257800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  <a:cs typeface="Times New Roman" pitchFamily="18" charset="0"/>
              </a:rPr>
              <a:t>Bo…kshelf, b..g, d..sk, comp..ter, black bo..rd, te..cher’s t..ble, po..ter. 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6660232" y="5877272"/>
            <a:ext cx="936104" cy="720080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 descr="1 фон (26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2411413" y="620713"/>
            <a:ext cx="4752975" cy="13684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2916238" y="1125538"/>
            <a:ext cx="39592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Проверь себя.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68538" y="2133600"/>
            <a:ext cx="51117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  <a:cs typeface="Times New Roman" pitchFamily="18" charset="0"/>
              </a:rPr>
              <a:t>Bo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kshelf, b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g, d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sk, comp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ter, black bo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rd, te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cher’s t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ble, po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ter. 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школьная доск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4652963"/>
            <a:ext cx="16478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омпьютер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250" y="4076700"/>
            <a:ext cx="15128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нижная полка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425" y="3213100"/>
            <a:ext cx="18002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парта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1500" y="5013325"/>
            <a:ext cx="17335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правляющая кнопка: домой 9">
            <a:hlinkClick r:id="rId7" action="ppaction://hlinksldjump" highlightClick="1"/>
          </p:cNvPr>
          <p:cNvSpPr/>
          <p:nvPr/>
        </p:nvSpPr>
        <p:spPr>
          <a:xfrm>
            <a:off x="7452320" y="6165304"/>
            <a:ext cx="720080" cy="692696"/>
          </a:xfrm>
          <a:prstGeom prst="actionButtonHo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 фон (26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2339975" y="836613"/>
            <a:ext cx="4535488" cy="1079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Подбери правильный перевод слова к картинке</a:t>
            </a:r>
          </a:p>
        </p:txBody>
      </p:sp>
      <p:sp>
        <p:nvSpPr>
          <p:cNvPr id="5" name="Блок-схема: узел 4"/>
          <p:cNvSpPr/>
          <p:nvPr/>
        </p:nvSpPr>
        <p:spPr>
          <a:xfrm flipV="1">
            <a:off x="1763713" y="2708275"/>
            <a:ext cx="576262" cy="57626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6" name="Рисунок 5" descr="карандаши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7763" y="2349500"/>
            <a:ext cx="13684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Box 6"/>
          <p:cNvSpPr txBox="1">
            <a:spLocks noChangeArrowheads="1"/>
          </p:cNvSpPr>
          <p:nvPr/>
        </p:nvSpPr>
        <p:spPr bwMode="auto">
          <a:xfrm>
            <a:off x="2700338" y="2852738"/>
            <a:ext cx="23034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rubber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1763713" y="3716338"/>
            <a:ext cx="576262" cy="57626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463" name="TextBox 8"/>
          <p:cNvSpPr txBox="1">
            <a:spLocks noChangeArrowheads="1"/>
          </p:cNvSpPr>
          <p:nvPr/>
        </p:nvSpPr>
        <p:spPr bwMode="auto">
          <a:xfrm>
            <a:off x="2627313" y="3789363"/>
            <a:ext cx="3024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coloured pencils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1763713" y="4797425"/>
            <a:ext cx="576262" cy="57626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465" name="TextBox 10"/>
          <p:cNvSpPr txBox="1">
            <a:spLocks noChangeArrowheads="1"/>
          </p:cNvSpPr>
          <p:nvPr/>
        </p:nvSpPr>
        <p:spPr bwMode="auto">
          <a:xfrm>
            <a:off x="2700338" y="4868863"/>
            <a:ext cx="26638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pencil sharpener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7020272" y="5949280"/>
            <a:ext cx="792088" cy="692696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 descr="1 фон (26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2555875" y="692150"/>
            <a:ext cx="4537075" cy="1081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2771775" y="836613"/>
            <a:ext cx="38163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Подбери правильный перевод слова</a:t>
            </a:r>
          </a:p>
        </p:txBody>
      </p:sp>
      <p:pic>
        <p:nvPicPr>
          <p:cNvPr id="5" name="Рисунок 4" descr="краски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1916113"/>
            <a:ext cx="12287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узел 5"/>
          <p:cNvSpPr/>
          <p:nvPr/>
        </p:nvSpPr>
        <p:spPr>
          <a:xfrm>
            <a:off x="1763713" y="2565400"/>
            <a:ext cx="647700" cy="6477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510" name="TextBox 6"/>
          <p:cNvSpPr txBox="1">
            <a:spLocks noChangeArrowheads="1"/>
          </p:cNvSpPr>
          <p:nvPr/>
        </p:nvSpPr>
        <p:spPr bwMode="auto">
          <a:xfrm>
            <a:off x="2627313" y="2636838"/>
            <a:ext cx="24495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paints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1763713" y="3789363"/>
            <a:ext cx="647700" cy="6477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512" name="TextBox 8"/>
          <p:cNvSpPr txBox="1">
            <a:spLocks noChangeArrowheads="1"/>
          </p:cNvSpPr>
          <p:nvPr/>
        </p:nvSpPr>
        <p:spPr bwMode="auto">
          <a:xfrm>
            <a:off x="2700338" y="3860800"/>
            <a:ext cx="27352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pencil box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1763713" y="5013325"/>
            <a:ext cx="647700" cy="6477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514" name="TextBox 10"/>
          <p:cNvSpPr txBox="1">
            <a:spLocks noChangeArrowheads="1"/>
          </p:cNvSpPr>
          <p:nvPr/>
        </p:nvSpPr>
        <p:spPr bwMode="auto">
          <a:xfrm>
            <a:off x="2700338" y="5013325"/>
            <a:ext cx="22320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dictionary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6948264" y="5805264"/>
            <a:ext cx="864096" cy="864096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2" descr="1 фон (26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2484438" y="549275"/>
            <a:ext cx="4751387" cy="12954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2987675" y="836613"/>
            <a:ext cx="39608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Подбери правильный перевод слова к картинке</a:t>
            </a:r>
          </a:p>
        </p:txBody>
      </p:sp>
      <p:pic>
        <p:nvPicPr>
          <p:cNvPr id="6" name="Рисунок 5" descr="раб тетрадь 4 класс англ картинк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67798">
            <a:off x="6488113" y="2433638"/>
            <a:ext cx="11525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лок-схема: узел 6"/>
          <p:cNvSpPr/>
          <p:nvPr/>
        </p:nvSpPr>
        <p:spPr>
          <a:xfrm>
            <a:off x="1692275" y="2708275"/>
            <a:ext cx="576263" cy="64928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534" name="TextBox 7"/>
          <p:cNvSpPr txBox="1">
            <a:spLocks noChangeArrowheads="1"/>
          </p:cNvSpPr>
          <p:nvPr/>
        </p:nvSpPr>
        <p:spPr bwMode="auto">
          <a:xfrm>
            <a:off x="2627313" y="2781300"/>
            <a:ext cx="27368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book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1692275" y="3789363"/>
            <a:ext cx="576263" cy="6477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536" name="TextBox 9"/>
          <p:cNvSpPr txBox="1">
            <a:spLocks noChangeArrowheads="1"/>
          </p:cNvSpPr>
          <p:nvPr/>
        </p:nvSpPr>
        <p:spPr bwMode="auto">
          <a:xfrm>
            <a:off x="2700338" y="3860800"/>
            <a:ext cx="27352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exercise book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1692275" y="5013325"/>
            <a:ext cx="576263" cy="57626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538" name="TextBox 11"/>
          <p:cNvSpPr txBox="1">
            <a:spLocks noChangeArrowheads="1"/>
          </p:cNvSpPr>
          <p:nvPr/>
        </p:nvSpPr>
        <p:spPr bwMode="auto">
          <a:xfrm>
            <a:off x="2700338" y="5157788"/>
            <a:ext cx="34559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workbook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020272" y="5877272"/>
            <a:ext cx="720080" cy="720080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 descr="1 фон (26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2484438" y="620713"/>
            <a:ext cx="4895850" cy="1079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2987675" y="765175"/>
            <a:ext cx="39608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Помоги первокласснице собрать портфель</a:t>
            </a:r>
          </a:p>
        </p:txBody>
      </p:sp>
      <p:pic>
        <p:nvPicPr>
          <p:cNvPr id="23556" name="Рисунок 4" descr="первоклассниц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0"/>
            <a:ext cx="1476375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Блок-схема: узел 10"/>
          <p:cNvSpPr/>
          <p:nvPr/>
        </p:nvSpPr>
        <p:spPr>
          <a:xfrm>
            <a:off x="1835150" y="2205038"/>
            <a:ext cx="288925" cy="28733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Блок-схема: узел 11"/>
          <p:cNvSpPr/>
          <p:nvPr/>
        </p:nvSpPr>
        <p:spPr>
          <a:xfrm>
            <a:off x="1835150" y="2781300"/>
            <a:ext cx="288925" cy="2873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Блок-схема: узел 12"/>
          <p:cNvSpPr/>
          <p:nvPr/>
        </p:nvSpPr>
        <p:spPr>
          <a:xfrm>
            <a:off x="1835150" y="3357563"/>
            <a:ext cx="288925" cy="28733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Блок-схема: узел 13"/>
          <p:cNvSpPr/>
          <p:nvPr/>
        </p:nvSpPr>
        <p:spPr>
          <a:xfrm>
            <a:off x="1835150" y="4005263"/>
            <a:ext cx="288925" cy="28733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Блок-схема: узел 14"/>
          <p:cNvSpPr/>
          <p:nvPr/>
        </p:nvSpPr>
        <p:spPr>
          <a:xfrm>
            <a:off x="1835150" y="4581525"/>
            <a:ext cx="288925" cy="2873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562" name="TextBox 16"/>
          <p:cNvSpPr txBox="1">
            <a:spLocks noChangeArrowheads="1"/>
          </p:cNvSpPr>
          <p:nvPr/>
        </p:nvSpPr>
        <p:spPr bwMode="auto">
          <a:xfrm>
            <a:off x="2268538" y="1989138"/>
            <a:ext cx="22320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pillow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3" name="TextBox 17"/>
          <p:cNvSpPr txBox="1">
            <a:spLocks noChangeArrowheads="1"/>
          </p:cNvSpPr>
          <p:nvPr/>
        </p:nvSpPr>
        <p:spPr bwMode="auto">
          <a:xfrm>
            <a:off x="2268538" y="2708275"/>
            <a:ext cx="23034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pen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4" name="TextBox 18"/>
          <p:cNvSpPr txBox="1">
            <a:spLocks noChangeArrowheads="1"/>
          </p:cNvSpPr>
          <p:nvPr/>
        </p:nvSpPr>
        <p:spPr bwMode="auto">
          <a:xfrm>
            <a:off x="2268538" y="3284538"/>
            <a:ext cx="16557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toys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5" name="TextBox 19"/>
          <p:cNvSpPr txBox="1">
            <a:spLocks noChangeArrowheads="1"/>
          </p:cNvSpPr>
          <p:nvPr/>
        </p:nvSpPr>
        <p:spPr bwMode="auto">
          <a:xfrm>
            <a:off x="2268538" y="3933825"/>
            <a:ext cx="17272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ruler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6" name="TextBox 20"/>
          <p:cNvSpPr txBox="1">
            <a:spLocks noChangeArrowheads="1"/>
          </p:cNvSpPr>
          <p:nvPr/>
        </p:nvSpPr>
        <p:spPr bwMode="auto">
          <a:xfrm>
            <a:off x="2339975" y="4437063"/>
            <a:ext cx="18002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doll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1835150" y="5157788"/>
            <a:ext cx="288925" cy="28733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568" name="TextBox 22"/>
          <p:cNvSpPr txBox="1">
            <a:spLocks noChangeArrowheads="1"/>
          </p:cNvSpPr>
          <p:nvPr/>
        </p:nvSpPr>
        <p:spPr bwMode="auto">
          <a:xfrm>
            <a:off x="2339975" y="5084763"/>
            <a:ext cx="21605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exercise books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Рисунок 23" descr="ручка.jpe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738" y="3860800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iлинейка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2205038"/>
            <a:ext cx="1296987" cy="129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тетради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625" y="4365625"/>
            <a:ext cx="207645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Управляющая кнопка: домой 26">
            <a:hlinkClick r:id="rId7" action="ppaction://hlinksldjump" highlightClick="1"/>
          </p:cNvPr>
          <p:cNvSpPr/>
          <p:nvPr/>
        </p:nvSpPr>
        <p:spPr>
          <a:xfrm>
            <a:off x="7236296" y="5949280"/>
            <a:ext cx="720080" cy="908720"/>
          </a:xfrm>
          <a:prstGeom prst="actionButtonHo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 descr="1 фон (26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Блок-схема: альтернативный процесс 2"/>
          <p:cNvSpPr/>
          <p:nvPr/>
        </p:nvSpPr>
        <p:spPr>
          <a:xfrm>
            <a:off x="2268538" y="476250"/>
            <a:ext cx="5256212" cy="15128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2771775" y="908050"/>
            <a:ext cx="42481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Подбери название урока к картинке.</a:t>
            </a:r>
          </a:p>
        </p:txBody>
      </p:sp>
      <p:pic>
        <p:nvPicPr>
          <p:cNvPr id="5" name="Рисунок 4" descr="урок рисования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2205038"/>
            <a:ext cx="201612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092280" y="6093296"/>
            <a:ext cx="792088" cy="620688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348038" y="5805488"/>
            <a:ext cx="1368425" cy="7191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585" name="TextBox 17"/>
          <p:cNvSpPr txBox="1">
            <a:spLocks noChangeArrowheads="1"/>
          </p:cNvSpPr>
          <p:nvPr/>
        </p:nvSpPr>
        <p:spPr bwMode="auto">
          <a:xfrm>
            <a:off x="3635375" y="5876925"/>
            <a:ext cx="865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latin typeface="Times New Roman" pitchFamily="18" charset="0"/>
                <a:cs typeface="Times New Roman" pitchFamily="18" charset="0"/>
              </a:rPr>
              <a:t>Art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435600" y="5805488"/>
            <a:ext cx="1439863" cy="7191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587" name="TextBox 19"/>
          <p:cNvSpPr txBox="1">
            <a:spLocks noChangeArrowheads="1"/>
          </p:cNvSpPr>
          <p:nvPr/>
        </p:nvSpPr>
        <p:spPr bwMode="auto">
          <a:xfrm>
            <a:off x="5795963" y="5876925"/>
            <a:ext cx="936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latin typeface="Times New Roman" pitchFamily="18" charset="0"/>
                <a:cs typeface="Times New Roman" pitchFamily="18" charset="0"/>
              </a:rPr>
              <a:t>PE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547813" y="5805488"/>
            <a:ext cx="1295400" cy="7191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589" name="TextBox 21"/>
          <p:cNvSpPr txBox="1">
            <a:spLocks noChangeArrowheads="1"/>
          </p:cNvSpPr>
          <p:nvPr/>
        </p:nvSpPr>
        <p:spPr bwMode="auto">
          <a:xfrm>
            <a:off x="1692275" y="5876925"/>
            <a:ext cx="11509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latin typeface="Times New Roman" pitchFamily="18" charset="0"/>
                <a:cs typeface="Times New Roman" pitchFamily="18" charset="0"/>
              </a:rPr>
              <a:t>English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 descr="1 фон (26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2339975" y="404813"/>
            <a:ext cx="4968875" cy="15113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3059113" y="765175"/>
            <a:ext cx="37449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Подбери </a:t>
            </a:r>
            <a:r>
              <a:rPr lang="en-US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название урока к картинке</a:t>
            </a:r>
            <a:endParaRPr lang="ru-RU" sz="2400">
              <a:latin typeface="Calibri" pitchFamily="34" charset="0"/>
            </a:endParaRPr>
          </a:p>
        </p:txBody>
      </p:sp>
      <p:pic>
        <p:nvPicPr>
          <p:cNvPr id="5" name="Рисунок 4" descr="урок физкультуры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2205038"/>
            <a:ext cx="25209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619250" y="5300663"/>
            <a:ext cx="1512888" cy="7921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606" name="TextBox 6"/>
          <p:cNvSpPr txBox="1">
            <a:spLocks noChangeArrowheads="1"/>
          </p:cNvSpPr>
          <p:nvPr/>
        </p:nvSpPr>
        <p:spPr bwMode="auto">
          <a:xfrm>
            <a:off x="1692275" y="5516563"/>
            <a:ext cx="14398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Russian</a:t>
            </a:r>
            <a:endParaRPr lang="ru-RU" sz="20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35375" y="5300663"/>
            <a:ext cx="1512888" cy="7921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608" name="TextBox 8"/>
          <p:cNvSpPr txBox="1">
            <a:spLocks noChangeArrowheads="1"/>
          </p:cNvSpPr>
          <p:nvPr/>
        </p:nvSpPr>
        <p:spPr bwMode="auto">
          <a:xfrm>
            <a:off x="3851275" y="5445125"/>
            <a:ext cx="1152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Music</a:t>
            </a:r>
            <a:endParaRPr lang="ru-RU" sz="20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24525" y="5229225"/>
            <a:ext cx="1584325" cy="863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610" name="TextBox 10"/>
          <p:cNvSpPr txBox="1">
            <a:spLocks noChangeArrowheads="1"/>
          </p:cNvSpPr>
          <p:nvPr/>
        </p:nvSpPr>
        <p:spPr bwMode="auto">
          <a:xfrm>
            <a:off x="5940425" y="5445125"/>
            <a:ext cx="12239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</a:t>
            </a:r>
            <a:endParaRPr lang="ru-RU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308304" y="6165304"/>
            <a:ext cx="648072" cy="692696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127</Words>
  <Application>Microsoft Office PowerPoint</Application>
  <PresentationFormat>Экран (4:3)</PresentationFormat>
  <Paragraphs>39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Томский государственный педагогический университет Итоговая работа по дистанционному сетевому проекту «Интерактивная презентация»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Томский государственный педагогический университет Итоговая работа по дистанционному сетевому проекту «Интерактивная презентация»</dc:title>
  <dc:creator>Оксана</dc:creator>
  <cp:lastModifiedBy>User</cp:lastModifiedBy>
  <cp:revision>50</cp:revision>
  <dcterms:created xsi:type="dcterms:W3CDTF">2013-04-06T08:26:18Z</dcterms:created>
  <dcterms:modified xsi:type="dcterms:W3CDTF">2013-11-07T17:37:57Z</dcterms:modified>
</cp:coreProperties>
</file>