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11/7/2013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11/7/2013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gif"/><Relationship Id="rId4" Type="http://schemas.openxmlformats.org/officeDocument/2006/relationships/image" Target="../media/image3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7" Type="http://schemas.openxmlformats.org/officeDocument/2006/relationships/image" Target="../media/image42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gif"/><Relationship Id="rId5" Type="http://schemas.openxmlformats.org/officeDocument/2006/relationships/image" Target="../media/image40.gif"/><Relationship Id="rId4" Type="http://schemas.openxmlformats.org/officeDocument/2006/relationships/image" Target="../media/image3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gif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gif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>
            <a:prstTxWarp prst="textWave4">
              <a:avLst/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Halloween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5105400"/>
            <a:ext cx="6400800" cy="1752600"/>
          </a:xfrm>
        </p:spPr>
        <p:txBody>
          <a:bodyPr>
            <a:normAutofit/>
          </a:bodyPr>
          <a:lstStyle/>
          <a:p>
            <a:pPr>
              <a:defRPr/>
            </a:pPr>
            <a:endParaRPr lang="ru-RU" sz="36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514600"/>
            <a:ext cx="3365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C:\Documents and Settings\Администратор\Рабочий стол\Россия\9538492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209800"/>
            <a:ext cx="2448000" cy="1836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876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One of the most popular is called bobbing for apples. One child at a time has to get apples from a tub of water without using hands. But how to do this? By sinking his or her face into the water and biting the apple!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10242" name="Picture 2" descr="C:\Documents and Settings\Администратор\Рабочий стол\Россия\2679461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85800"/>
            <a:ext cx="3888000" cy="2916000"/>
          </a:xfrm>
          <a:prstGeom prst="snip2DiagRect">
            <a:avLst/>
          </a:prstGeom>
          <a:noFill/>
        </p:spPr>
      </p:pic>
      <p:pic>
        <p:nvPicPr>
          <p:cNvPr id="10244" name="Picture 4" descr="C:\Documents and Settings\Администратор\Рабочий стол\Россия\4323136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81000"/>
            <a:ext cx="2260600" cy="3810000"/>
          </a:xfrm>
          <a:prstGeom prst="rect">
            <a:avLst/>
          </a:prstGeom>
          <a:noFill/>
        </p:spPr>
      </p:pic>
      <p:pic>
        <p:nvPicPr>
          <p:cNvPr id="7170" name="Picture 2" descr="C:\Documents and Settings\Администратор\Рабочий стол\картинки\Новая папка (4)\strax3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838200"/>
            <a:ext cx="790575" cy="809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Администратор\Рабочий стол\Россия\2050299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4648200" cy="6048000"/>
          </a:xfrm>
          <a:prstGeom prst="rect">
            <a:avLst/>
          </a:prstGeom>
          <a:noFill/>
        </p:spPr>
      </p:pic>
      <p:pic>
        <p:nvPicPr>
          <p:cNvPr id="11267" name="Picture 3" descr="C:\Documents and Settings\Администратор\Рабочий стол\Россия\1071309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676400"/>
            <a:ext cx="3810000" cy="4572000"/>
          </a:xfrm>
          <a:prstGeom prst="rect">
            <a:avLst/>
          </a:prstGeom>
          <a:noFill/>
        </p:spPr>
      </p:pic>
      <p:pic>
        <p:nvPicPr>
          <p:cNvPr id="8194" name="Picture 2" descr="C:\Documents and Settings\Администратор\Рабочий стол\картинки\Новая папка (4)\strax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228600"/>
            <a:ext cx="3302000" cy="3744000"/>
          </a:xfrm>
          <a:prstGeom prst="rect">
            <a:avLst/>
          </a:prstGeom>
          <a:noFill/>
        </p:spPr>
      </p:pic>
      <p:pic>
        <p:nvPicPr>
          <p:cNvPr id="8195" name="Picture 3" descr="C:\Documents and Settings\Администратор\Рабочий стол\картинки\Новая папка (4)\strax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457200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1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Documents and Settings\Администратор\Рабочий стол\картинки\Новая папка (4)\strax1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276600"/>
            <a:ext cx="2376000" cy="2376000"/>
          </a:xfrm>
          <a:prstGeom prst="rect">
            <a:avLst/>
          </a:prstGeom>
          <a:noFill/>
        </p:spPr>
      </p:pic>
      <p:pic>
        <p:nvPicPr>
          <p:cNvPr id="9220" name="Picture 4" descr="C:\Documents and Settings\Администратор\Рабочий стол\картинки\Новая папка (4)\strax2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0800" y="3581400"/>
            <a:ext cx="2304000" cy="2304000"/>
          </a:xfrm>
          <a:prstGeom prst="rect">
            <a:avLst/>
          </a:prstGeom>
          <a:noFill/>
        </p:spPr>
      </p:pic>
      <p:pic>
        <p:nvPicPr>
          <p:cNvPr id="9221" name="Picture 5" descr="C:\Documents and Settings\Администратор\Рабочий стол\картинки\Новая папка (4)\strax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609600"/>
            <a:ext cx="1398860" cy="1224000"/>
          </a:xfrm>
          <a:prstGeom prst="rect">
            <a:avLst/>
          </a:prstGeom>
          <a:noFill/>
        </p:spPr>
      </p:pic>
      <p:pic>
        <p:nvPicPr>
          <p:cNvPr id="9222" name="Picture 6" descr="C:\Documents and Settings\Администратор\Рабочий стол\картинки\Новая папка (4)\strax1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3886200"/>
            <a:ext cx="1514830" cy="2088000"/>
          </a:xfrm>
          <a:prstGeom prst="rect">
            <a:avLst/>
          </a:prstGeom>
          <a:noFill/>
        </p:spPr>
      </p:pic>
      <p:pic>
        <p:nvPicPr>
          <p:cNvPr id="9223" name="Picture 7" descr="C:\Documents and Settings\Администратор\Рабочий стол\картинки\Новая папка (4)\strax1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304800"/>
            <a:ext cx="3810000" cy="1905000"/>
          </a:xfrm>
          <a:prstGeom prst="rect">
            <a:avLst/>
          </a:prstGeom>
          <a:noFill/>
        </p:spPr>
      </p:pic>
      <p:pic>
        <p:nvPicPr>
          <p:cNvPr id="9218" name="Picture 2" descr="C:\Documents and Settings\Администратор\Рабочий стол\картинки\Новая папка (4)\strax15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838200"/>
            <a:ext cx="2541000" cy="30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92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16667  C 0 -0.24133  0.069 -0.33333  0.125 -0.33333  L 0.25 -0.33333  E" pathEditMode="relative" ptsTypes="">
                                      <p:cBhvr>
                                        <p:cTn id="28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Documents and Settings\Администратор\Рабочий стол\Россия\530429677.jpg"/>
          <p:cNvPicPr>
            <a:picLocks noChangeAspect="1" noChangeArrowheads="1"/>
          </p:cNvPicPr>
          <p:nvPr/>
        </p:nvPicPr>
        <p:blipFill>
          <a:blip r:embed="rId2" cstate="print"/>
          <a:srcRect t="4724"/>
          <a:stretch>
            <a:fillRect/>
          </a:stretch>
        </p:blipFill>
        <p:spPr bwMode="auto">
          <a:xfrm>
            <a:off x="2743200" y="1246754"/>
            <a:ext cx="2425700" cy="3630046"/>
          </a:xfrm>
          <a:prstGeom prst="rect">
            <a:avLst/>
          </a:prstGeom>
          <a:noFill/>
        </p:spPr>
      </p:pic>
      <p:pic>
        <p:nvPicPr>
          <p:cNvPr id="2052" name="Picture 4" descr="C:\Documents and Settings\Администратор\Рабочий стол\Россия\81788380.jpg"/>
          <p:cNvPicPr>
            <a:picLocks noChangeAspect="1" noChangeArrowheads="1"/>
          </p:cNvPicPr>
          <p:nvPr/>
        </p:nvPicPr>
        <p:blipFill>
          <a:blip r:embed="rId3" cstate="print"/>
          <a:srcRect b="3780"/>
          <a:stretch>
            <a:fillRect/>
          </a:stretch>
        </p:blipFill>
        <p:spPr bwMode="auto">
          <a:xfrm>
            <a:off x="381000" y="1219200"/>
            <a:ext cx="2362200" cy="3665986"/>
          </a:xfrm>
          <a:prstGeom prst="rect">
            <a:avLst/>
          </a:prstGeom>
          <a:noFill/>
        </p:spPr>
      </p:pic>
      <p:pic>
        <p:nvPicPr>
          <p:cNvPr id="2051" name="Picture 3" descr="C:\Documents and Settings\Администратор\Рабочий стол\Россия\91543244.jpg"/>
          <p:cNvPicPr>
            <a:picLocks noChangeAspect="1" noChangeArrowheads="1"/>
          </p:cNvPicPr>
          <p:nvPr/>
        </p:nvPicPr>
        <p:blipFill>
          <a:blip r:embed="rId4" cstate="print"/>
          <a:srcRect t="2883"/>
          <a:stretch>
            <a:fillRect/>
          </a:stretch>
        </p:blipFill>
        <p:spPr bwMode="auto">
          <a:xfrm>
            <a:off x="5105400" y="1219200"/>
            <a:ext cx="3810000" cy="363851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09600" y="4876800"/>
            <a:ext cx="8229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On October 31st British people celebrate Halloween.</a:t>
            </a:r>
            <a:endParaRPr lang="ru-RU" sz="28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It is the most colorful and exciting holiday </a:t>
            </a:r>
            <a:endParaRPr lang="ru-RU" sz="2800" b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of the year.</a:t>
            </a:r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Администратор\Рабочий стол\Россия\cooltext58175346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533400"/>
            <a:ext cx="4476815" cy="10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105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Halloween is time for fun.</a:t>
            </a:r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It is very dear to those who celebrate it, especially to children and teenagers</a:t>
            </a:r>
            <a:r>
              <a:rPr lang="en-US" sz="24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Администратор\Рабочий стол\Россия\583463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066800"/>
            <a:ext cx="3312000" cy="2484000"/>
          </a:xfrm>
          <a:prstGeom prst="rect">
            <a:avLst/>
          </a:prstGeom>
          <a:noFill/>
        </p:spPr>
      </p:pic>
      <p:pic>
        <p:nvPicPr>
          <p:cNvPr id="3075" name="Picture 3" descr="C:\Documents and Settings\Администратор\Рабочий стол\Россия\1586804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838200"/>
            <a:ext cx="2362200" cy="3810000"/>
          </a:xfrm>
          <a:prstGeom prst="rect">
            <a:avLst/>
          </a:prstGeom>
          <a:noFill/>
        </p:spPr>
      </p:pic>
      <p:pic>
        <p:nvPicPr>
          <p:cNvPr id="1026" name="Picture 2" descr="C:\Documents and Settings\Администратор\Рабочий стол\картинки\Новая папка (4)\strax3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0" y="3581400"/>
            <a:ext cx="1333500" cy="127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257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Streets and h</a:t>
            </a:r>
            <a:r>
              <a:rPr lang="et-EE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ouses are decorated with pumpkins.</a:t>
            </a:r>
            <a:endParaRPr lang="en-GB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Documents and Settings\Администратор\Рабочий стол\Россия\257609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762000"/>
            <a:ext cx="4176000" cy="3132000"/>
          </a:xfrm>
          <a:prstGeom prst="rect">
            <a:avLst/>
          </a:prstGeom>
          <a:noFill/>
        </p:spPr>
      </p:pic>
      <p:pic>
        <p:nvPicPr>
          <p:cNvPr id="4100" name="Picture 4" descr="C:\Documents and Settings\Администратор\Рабочий стол\Россия\2810885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581400"/>
            <a:ext cx="1905000" cy="1428750"/>
          </a:xfrm>
          <a:prstGeom prst="rect">
            <a:avLst/>
          </a:prstGeom>
          <a:noFill/>
        </p:spPr>
      </p:pic>
      <p:pic>
        <p:nvPicPr>
          <p:cNvPr id="4101" name="Picture 5" descr="C:\Documents and Settings\Администратор\Рабочий стол\Россия\8148935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3733800"/>
            <a:ext cx="1905000" cy="1428750"/>
          </a:xfrm>
          <a:prstGeom prst="rect">
            <a:avLst/>
          </a:prstGeom>
          <a:noFill/>
        </p:spPr>
      </p:pic>
      <p:pic>
        <p:nvPicPr>
          <p:cNvPr id="2050" name="Picture 2" descr="C:\Documents and Settings\Администратор\Рабочий стол\картинки\Новая папка (4)\strax3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3962400"/>
            <a:ext cx="2200275" cy="1181100"/>
          </a:xfrm>
          <a:prstGeom prst="rect">
            <a:avLst/>
          </a:prstGeom>
          <a:noFill/>
        </p:spPr>
      </p:pic>
      <p:pic>
        <p:nvPicPr>
          <p:cNvPr id="2052" name="Picture 4" descr="C:\Documents and Settings\Администратор\Рабочий стол\картинки\Новая папка (4)\strax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2057400"/>
            <a:ext cx="11811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12 -0.024  0.033 -0.05867  0.058 -0.05867  C 0.095 -0.05867  0.125 -0.02267  0.125 0.02267  C 0.125 0.03733  0.122 0.05067  0.116 0.06267  C 0.117 0.06267  0 0.24267  0 0.244  C 0 0.24267  -0.117 0.06267  -0.116 0.06267  C -0.122 0.05067  -0.125 0.03733  -0.125 0.02267  C -0.125 -0.02267  -0.095 -0.05867  -0.057 -0.05867  C -0.033 -0.05867  -0.012 -0.024  0 0  Z" pathEditMode="relative" ptsTypes="">
                                      <p:cBhvr>
                                        <p:cTn id="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816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In ancient times people made fires and danced around them. They hoped to frighten evil spirits and to bring warmth to their houses.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5122" name="Picture 2" descr="C:\Documents and Settings\Администратор\Рабочий стол\Россия\1212935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762000"/>
            <a:ext cx="2527300" cy="3810000"/>
          </a:xfrm>
          <a:prstGeom prst="rect">
            <a:avLst/>
          </a:prstGeom>
          <a:noFill/>
        </p:spPr>
      </p:pic>
      <p:pic>
        <p:nvPicPr>
          <p:cNvPr id="5123" name="Picture 3" descr="C:\Documents and Settings\Администратор\Рабочий стол\Россия\5665759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752600"/>
            <a:ext cx="3936000" cy="2952000"/>
          </a:xfrm>
          <a:prstGeom prst="rect">
            <a:avLst/>
          </a:prstGeom>
          <a:noFill/>
        </p:spPr>
      </p:pic>
      <p:pic>
        <p:nvPicPr>
          <p:cNvPr id="5124" name="Picture 4" descr="C:\Documents and Settings\Администратор\Рабочий стол\Россия\2180099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304800"/>
            <a:ext cx="1905000" cy="1428750"/>
          </a:xfrm>
          <a:prstGeom prst="doubleWave">
            <a:avLst/>
          </a:prstGeom>
          <a:noFill/>
          <a:scene3d>
            <a:camera prst="isometricRightUp"/>
            <a:lightRig rig="threePt" dir="t"/>
          </a:scene3d>
        </p:spPr>
      </p:pic>
      <p:pic>
        <p:nvPicPr>
          <p:cNvPr id="3074" name="Picture 2" descr="C:\Documents and Settings\Администратор\Рабочий стол\картинки\Новая папка (4)\strax37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5410200"/>
            <a:ext cx="952500" cy="957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51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292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The traditional decoration is Jack-o-lantern. People cut holes in the pumpkin and put a candle inside it.</a:t>
            </a:r>
            <a:b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It looks frightening at night!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Администратор\Рабочий стол\Россия\915432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914400"/>
            <a:ext cx="3810000" cy="3746500"/>
          </a:xfrm>
          <a:prstGeom prst="smileyFace">
            <a:avLst/>
          </a:prstGeom>
          <a:noFill/>
        </p:spPr>
      </p:pic>
      <p:pic>
        <p:nvPicPr>
          <p:cNvPr id="6147" name="Picture 3" descr="C:\Documents and Settings\Администратор\Рабочий стол\Россия\7504924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838200"/>
            <a:ext cx="2362200" cy="3810000"/>
          </a:xfrm>
          <a:prstGeom prst="rect">
            <a:avLst/>
          </a:prstGeom>
          <a:noFill/>
        </p:spPr>
      </p:pic>
      <p:pic>
        <p:nvPicPr>
          <p:cNvPr id="4098" name="Picture 2" descr="C:\Documents and Settings\Администратор\Рабочий стол\картинки\Новая папка (4)\strax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533400"/>
            <a:ext cx="19050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63 0.20949 C -0.10937 -0.02569 -0.15729 -0.26065 -0.2099 -0.26574 C -0.26215 -0.27083 -0.3967 0.06482 -0.37587 0.1794 C -0.35521 0.29398 -0.20365 0.41065 -0.08576 0.42246 C 0.03247 0.43426 0.27951 0.35949 0.33212 0.25046 C 0.38472 0.14144 0.27257 -0.17824 0.23038 -0.23125 C 0.18837 -0.28426 0.0901 -0.14213 0.07899 -0.06782 C 0.06788 0.00648 0.15486 0.17546 0.16424 0.21389 C 0.17361 0.25232 0.27101 0.22917 0.13542 0.16227 C -0.00035 0.09537 -0.32517 -0.04653 -0.65 -0.18819 " pathEditMode="relative" rAng="0" ptsTypes="aaaaaaaaaA">
                                      <p:cBhvr>
                                        <p:cTn id="10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0" y="-1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81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en-US" sz="31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Children dress up, go from house to house and cry: “Trick or treat”? You are to give them some tasty things or they will play a trick on you.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dirty="0"/>
          </a:p>
        </p:txBody>
      </p:sp>
      <p:pic>
        <p:nvPicPr>
          <p:cNvPr id="7170" name="Picture 2" descr="C:\Documents and Settings\Администратор\Рабочий стол\Россия\6557118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609600"/>
            <a:ext cx="2476500" cy="3810000"/>
          </a:xfrm>
          <a:prstGeom prst="round2DiagRect">
            <a:avLst/>
          </a:prstGeom>
          <a:noFill/>
        </p:spPr>
      </p:pic>
      <p:pic>
        <p:nvPicPr>
          <p:cNvPr id="7171" name="Picture 3" descr="C:\Documents and Settings\Администратор\Рабочий стол\Россия\70215233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609600"/>
            <a:ext cx="2768600" cy="3810000"/>
          </a:xfrm>
          <a:prstGeom prst="rect">
            <a:avLst/>
          </a:prstGeom>
          <a:noFill/>
        </p:spPr>
      </p:pic>
      <p:pic>
        <p:nvPicPr>
          <p:cNvPr id="5122" name="Picture 2" descr="C:\Documents and Settings\Администратор\Рабочий стол\картинки\Новая папка (4)\strax3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762000"/>
            <a:ext cx="1295400" cy="1133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C:\Documents and Settings\Администратор\Рабочий стол\Россия\295427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038600"/>
            <a:ext cx="1905000" cy="14287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52578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The most popular costumes are of witches, skeletons, black cats, ghosts and other.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Documents and Settings\Администратор\Рабочий стол\Россия\1548977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457200"/>
            <a:ext cx="1905000" cy="1428750"/>
          </a:xfrm>
          <a:prstGeom prst="smileyFace">
            <a:avLst/>
          </a:prstGeom>
          <a:noFill/>
        </p:spPr>
      </p:pic>
      <p:pic>
        <p:nvPicPr>
          <p:cNvPr id="8195" name="Picture 3" descr="C:\Documents and Settings\Администратор\Рабочий стол\Россия\58182571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057400"/>
            <a:ext cx="2762250" cy="3086100"/>
          </a:xfrm>
          <a:prstGeom prst="rect">
            <a:avLst/>
          </a:prstGeom>
          <a:noFill/>
        </p:spPr>
      </p:pic>
      <p:pic>
        <p:nvPicPr>
          <p:cNvPr id="8196" name="Picture 4" descr="C:\Documents and Settings\Администратор\Рабочий стол\Россия\8608376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990600"/>
            <a:ext cx="3456000" cy="2592000"/>
          </a:xfrm>
          <a:prstGeom prst="cub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16667  C 0 -0.24133  0.069 -0.33333  0.125 -0.33333  L 0.25 -0.33333  E" pathEditMode="relative" ptsTypes="">
                                      <p:cBhvr>
                                        <p:cTn id="18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0"/>
            <a:ext cx="8229600" cy="11430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At Halloween parties children play traditional games. Many games date back to the harvest festivals of very ancient times. 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Администратор\Рабочий стол\Россия\812708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457200"/>
            <a:ext cx="3216000" cy="2412000"/>
          </a:xfrm>
          <a:prstGeom prst="cloudCallout">
            <a:avLst/>
          </a:prstGeom>
          <a:noFill/>
        </p:spPr>
      </p:pic>
      <p:pic>
        <p:nvPicPr>
          <p:cNvPr id="9220" name="Picture 4" descr="C:\Documents and Settings\Администратор\Рабочий стол\Россия\24118657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533400"/>
            <a:ext cx="3365500" cy="3810000"/>
          </a:xfrm>
          <a:prstGeom prst="rect">
            <a:avLst/>
          </a:prstGeom>
          <a:noFill/>
        </p:spPr>
      </p:pic>
      <p:pic>
        <p:nvPicPr>
          <p:cNvPr id="6146" name="Picture 2" descr="C:\Documents and Settings\Администратор\Рабочий стол\картинки\Новая папка (4)\strax2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2895600"/>
            <a:ext cx="1190625" cy="1476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183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Halloween </vt:lpstr>
      <vt:lpstr>Презентация PowerPoint</vt:lpstr>
      <vt:lpstr>Halloween is time for fun. It is very dear to those who celebrate it, especially to children and teenagers. </vt:lpstr>
      <vt:lpstr>Streets and houses are decorated with pumpkins.</vt:lpstr>
      <vt:lpstr>In ancient times people made fires and danced around them. They hoped to frighten evil spirits and to bring warmth to their houses. </vt:lpstr>
      <vt:lpstr>The traditional decoration is Jack-o-lantern. People cut holes in the pumpkin and put a candle inside it. It looks frightening at night!</vt:lpstr>
      <vt:lpstr> Children dress up, go from house to house and cry: “Trick or treat”? You are to give them some tasty things or they will play a trick on you.  </vt:lpstr>
      <vt:lpstr>The most popular costumes are of witches, skeletons, black cats, ghosts and other.</vt:lpstr>
      <vt:lpstr>At Halloween parties children play traditional games. Many games date back to the harvest festivals of very ancient times. </vt:lpstr>
      <vt:lpstr>One of the most popular is called bobbing for apples. One child at a time has to get apples from a tub of water without using hands. But how to do this? By sinking his or her face into the water and biting the apple!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Halloween </dc:title>
  <dc:creator>Татьяна Зиновьева</dc:creator>
  <cp:lastModifiedBy>teach</cp:lastModifiedBy>
  <cp:revision>15</cp:revision>
  <dcterms:modified xsi:type="dcterms:W3CDTF">2013-11-07T07:04:06Z</dcterms:modified>
</cp:coreProperties>
</file>