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6" r:id="rId3"/>
    <p:sldId id="261" r:id="rId4"/>
    <p:sldId id="256" r:id="rId5"/>
    <p:sldId id="257" r:id="rId6"/>
    <p:sldId id="264" r:id="rId7"/>
    <p:sldId id="258" r:id="rId8"/>
    <p:sldId id="259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DF68187-77EA-4EAF-8E8B-4D7816E3736E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D25001F-AA53-44AD-9555-FB2DC2A0A8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79;&#1099;&#1082;&#1072;\&#1057;&#1084;&#1077;&#1096;&#1072;&#1088;&#1080;&#1082;&#1080;%20-%20&#1050;&#1088;&#1091;&#1075;&#1083;&#1072;&#1103;%20&#1087;&#1077;&#1089;&#1077;&#1085;&#1082;&#1072;%20(mp3ostrov.com)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94" y="188640"/>
            <a:ext cx="8054962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математики во 2 классе.</a:t>
            </a:r>
          </a:p>
          <a:p>
            <a:pPr algn="ctr"/>
            <a:r>
              <a:rPr lang="ru-RU" sz="36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УМК «Начальная школа 21 века»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 «Решение задач на 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нахождение нескольких долей числа»</a:t>
            </a:r>
          </a:p>
          <a:p>
            <a:pPr algn="ctr"/>
            <a:endParaRPr lang="ru-RU" sz="3600" b="1" cap="none" spc="0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22108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Автор: </a:t>
            </a:r>
            <a:r>
              <a:rPr lang="ru-RU" sz="2800" dirty="0" err="1" smtClean="0"/>
              <a:t>Огуречникова</a:t>
            </a:r>
            <a:r>
              <a:rPr lang="ru-RU" sz="2800" dirty="0" smtClean="0"/>
              <a:t> Ирина Сергеевна,</a:t>
            </a:r>
            <a:br>
              <a:rPr lang="ru-RU" sz="2800" dirty="0" smtClean="0"/>
            </a:br>
            <a:r>
              <a:rPr lang="ru-RU" sz="2800" dirty="0" smtClean="0"/>
              <a:t> учитель </a:t>
            </a:r>
            <a:r>
              <a:rPr lang="ru-RU" sz="2800" dirty="0" smtClean="0"/>
              <a:t>начальных классов </a:t>
            </a:r>
            <a:r>
              <a:rPr lang="ru-RU" sz="2800" dirty="0" smtClean="0"/>
              <a:t>МБУ </a:t>
            </a:r>
            <a:r>
              <a:rPr lang="ru-RU" sz="2800" dirty="0" smtClean="0"/>
              <a:t>СОШ № </a:t>
            </a:r>
            <a:r>
              <a:rPr lang="ru-RU" sz="2800" dirty="0" smtClean="0"/>
              <a:t>8О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Оцени свою работу!</a:t>
            </a:r>
            <a:endParaRPr lang="ru-RU" b="1" dirty="0"/>
          </a:p>
        </p:txBody>
      </p:sp>
      <p:pic>
        <p:nvPicPr>
          <p:cNvPr id="22530" name="Picture 2" descr="http://i6.beon.ru/59/26/1192659/90/38512790/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1219200" cy="1219200"/>
          </a:xfrm>
          <a:prstGeom prst="rect">
            <a:avLst/>
          </a:prstGeom>
          <a:noFill/>
        </p:spPr>
      </p:pic>
      <p:pic>
        <p:nvPicPr>
          <p:cNvPr id="22532" name="Picture 4" descr="http://img-fotki.yandex.ru/get/5608/49266068.1a/0_81805_b5dc4f7_X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1296144" cy="1296144"/>
          </a:xfrm>
          <a:prstGeom prst="rect">
            <a:avLst/>
          </a:prstGeom>
          <a:noFill/>
        </p:spPr>
      </p:pic>
      <p:pic>
        <p:nvPicPr>
          <p:cNvPr id="22534" name="Picture 6" descr="http://img-fotki.yandex.ru/get/5607/49266068.18/0_817b4_d74aed2d_X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437112"/>
            <a:ext cx="1296144" cy="12961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47670" y="1556792"/>
            <a:ext cx="72636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Старался , 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 меня всё получилось!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764704"/>
            <a:ext cx="7296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2996952"/>
            <a:ext cx="67687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Старался, но были ошибки.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492896"/>
            <a:ext cx="7328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5013176"/>
            <a:ext cx="48965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 меня не получилось, но я буду стараться!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221088"/>
            <a:ext cx="724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052736"/>
            <a:ext cx="6994130" cy="4382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476672"/>
            <a:ext cx="67443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урока: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«Решение задач на нахождение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ескольких долей числа»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http://crazy.werd.ru/uploads/posts/2010-01-26/1264483461_b809fe917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446140"/>
            <a:ext cx="2989685" cy="3411860"/>
          </a:xfrm>
          <a:prstGeom prst="rect">
            <a:avLst/>
          </a:prstGeom>
          <a:noFill/>
        </p:spPr>
      </p:pic>
      <p:pic>
        <p:nvPicPr>
          <p:cNvPr id="5" name="Picture 2" descr="http://4stor.ru/uploads/forum/images/13277362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060848"/>
            <a:ext cx="3029513" cy="3549799"/>
          </a:xfrm>
          <a:prstGeom prst="rect">
            <a:avLst/>
          </a:prstGeom>
          <a:noFill/>
        </p:spPr>
      </p:pic>
      <p:pic>
        <p:nvPicPr>
          <p:cNvPr id="6" name="Picture 2" descr="http://s56.radikal.ru/i154/0808/4c/faa179f73e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4032448" cy="3205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8640"/>
            <a:ext cx="898859" cy="11171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85086" y="476672"/>
            <a:ext cx="19623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36:6*4=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916832"/>
            <a:ext cx="19191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28:7*3=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56792"/>
            <a:ext cx="898859" cy="111715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3284984"/>
            <a:ext cx="19495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81:9*5=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996952"/>
            <a:ext cx="898859" cy="111715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79912" y="4437112"/>
            <a:ext cx="18838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15:5*7=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149080"/>
            <a:ext cx="898859" cy="111715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697455" y="548680"/>
            <a:ext cx="19720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24:6*8=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60648"/>
            <a:ext cx="898859" cy="111715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88024" y="1916832"/>
            <a:ext cx="1980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18:9*6=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700808"/>
            <a:ext cx="898859" cy="111715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860032" y="3212976"/>
            <a:ext cx="19656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64:8*3=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" name="Picture 2" descr="http://img-fotki.yandex.ru/get/6401/138790257.76/0_85c41_7e15ccc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068960"/>
            <a:ext cx="898859" cy="111715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75856" y="332656"/>
            <a:ext cx="8963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1700808"/>
            <a:ext cx="873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75856" y="3068960"/>
            <a:ext cx="888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45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404664"/>
            <a:ext cx="869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32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60232" y="1772816"/>
            <a:ext cx="873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76256" y="3140968"/>
            <a:ext cx="8963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52120" y="4365104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47664" y="5517232"/>
            <a:ext cx="756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16016" y="5517232"/>
            <a:ext cx="692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07904" y="5517232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652120" y="5517232"/>
            <a:ext cx="710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88224" y="5517232"/>
            <a:ext cx="683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596336" y="5517232"/>
            <a:ext cx="6697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460432" y="5445224"/>
            <a:ext cx="386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555776" y="5517232"/>
            <a:ext cx="692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1" grpId="0"/>
      <p:bldP spid="22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Мама купила Коле 36 конфет. </a:t>
            </a:r>
            <a:br>
              <a:rPr lang="ru-RU" dirty="0" smtClean="0"/>
            </a:br>
            <a:r>
              <a:rPr lang="ru-RU" dirty="0" smtClean="0"/>
              <a:t>Две шестых он уже съел. Сколько конфет осталось у Коли?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7910" y="2780928"/>
            <a:ext cx="50968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1) 36:6*2=12(к.)- съел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645024"/>
            <a:ext cx="35573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36 – 12= 24 (к.)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4653136"/>
            <a:ext cx="3975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24 конфеты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http://crazy.werd.ru/uploads/posts/2010-01-26/1264483461_b809fe917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446140"/>
            <a:ext cx="2989685" cy="3411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458032" cy="1012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гараже стояли синие и красные</a:t>
            </a:r>
            <a:br>
              <a:rPr lang="ru-RU" dirty="0" smtClean="0"/>
            </a:br>
            <a:r>
              <a:rPr lang="ru-RU" dirty="0" smtClean="0"/>
              <a:t>машины. Всего было 32 машины.</a:t>
            </a:r>
            <a:br>
              <a:rPr lang="ru-RU" dirty="0" smtClean="0"/>
            </a:br>
            <a:r>
              <a:rPr lang="ru-RU" dirty="0" smtClean="0"/>
              <a:t>Синих уехало две восьмых от числа всех машин, а красных – три четвёртых от числа всех машин. Сколько машин уехало?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6414" y="3789040"/>
            <a:ext cx="45624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 32:8*2=8(м.)-синих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437112"/>
            <a:ext cx="55417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2) 32:4*3=24 (м.)-красных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6235" y="5157192"/>
            <a:ext cx="30380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3) 8+24=32(м.)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949280"/>
            <a:ext cx="3875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32 машины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http://4stor.ru/uploads/forum/images/13277362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645024"/>
            <a:ext cx="3029513" cy="3549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-fotki.yandex.ru/get/3300/winx4163.c/0_1a6c8_a9c63348_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556792"/>
            <a:ext cx="3816424" cy="38164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124744"/>
            <a:ext cx="692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620688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76672"/>
            <a:ext cx="710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404664"/>
            <a:ext cx="763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Ы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32656"/>
            <a:ext cx="625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404664"/>
            <a:ext cx="639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476672"/>
            <a:ext cx="577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12360" y="1124744"/>
            <a:ext cx="756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1" name="Смешарики - Круглая песен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189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Лида исписала за год 18 тетрадей</a:t>
            </a:r>
            <a:br>
              <a:rPr lang="ru-RU" sz="4000" dirty="0" smtClean="0"/>
            </a:br>
            <a:r>
              <a:rPr lang="ru-RU" sz="4000" dirty="0" smtClean="0"/>
              <a:t>по математике, а по русскому языку она исписала семь девятых от числа тетрадей по математике. Сколько всего тетрадей исписала Лида за год?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3806" y="3645024"/>
            <a:ext cx="33913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 18:9*7=14 (т.)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365104"/>
            <a:ext cx="34234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18+ 14=32 (т.)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229200"/>
            <a:ext cx="38009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32 тетради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http://s56.radikal.ru/i154/0808/4c/faa179f73e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291" y="3212976"/>
            <a:ext cx="4297709" cy="3416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 дереве сидели птички. Улетело 16 снегирей, а воробьёв улетело две четвёртых от числа снегирей. Сколько птиц улетело? Сколько осталось на дереве, если сидело их 40 штук?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852936"/>
            <a:ext cx="32271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16:4*2=8 (в.)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501008"/>
            <a:ext cx="49787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16+8=24 (п.)- улетело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293096"/>
            <a:ext cx="54184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3) 40-24=16 (п.) - осталось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229200"/>
            <a:ext cx="78326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24 птицы улетело, 16 осталось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smeshariky.narod.ru/img/sovun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0794" y="2132856"/>
            <a:ext cx="3129505" cy="324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nopix.ru/wp-content/uploads/2012/01/86Multi_Multi_Smesharik_barash_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7032"/>
            <a:ext cx="3252308" cy="31409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0"/>
            <a:ext cx="62281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Было интересно…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Было трудно…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Я выполнял задания…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Я понял, что…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Теперь я могу…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Я приобрел…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Я научился…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У меня получилось …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Я смог…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 Урок дал мне для жизни…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259</TotalTime>
  <Words>209</Words>
  <Application>Microsoft Office PowerPoint</Application>
  <PresentationFormat>Экран (4:3)</PresentationFormat>
  <Paragraphs>65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Автор: Огуречникова Ирина Сергеевна,  учитель начальных классов МБУ СОШ № 8О  </vt:lpstr>
      <vt:lpstr>Презентация PowerPoint</vt:lpstr>
      <vt:lpstr>Презентация PowerPoint</vt:lpstr>
      <vt:lpstr>Мама купила Коле 36 конфет.  Две шестых он уже съел. Сколько конфет осталось у Коли?</vt:lpstr>
      <vt:lpstr>   В гараже стояли синие и красные машины. Всего было 32 машины. Синих уехало две восьмых от числа всех машин, а красных – три четвёртых от числа всех машин. Сколько машин уехало?</vt:lpstr>
      <vt:lpstr>Презентация PowerPoint</vt:lpstr>
      <vt:lpstr>    Лида исписала за год 18 тетрадей по математике, а по русскому языку она исписала семь девятых от числа тетрадей по математике. Сколько всего тетрадей исписала Лида за год?</vt:lpstr>
      <vt:lpstr>  На дереве сидели птички. Улетело 16 снегирей, а воробьёв улетело две четвёртых от числа снегирей. Сколько птиц улетело? Сколько осталось на дереве, если сидело их 40 штук?</vt:lpstr>
      <vt:lpstr>Презентация PowerPoint</vt:lpstr>
      <vt:lpstr>Оцени свою работу!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Мама купила Коле 36 конфет.  Две шестых он уже съел. Сколько конфет осталось у Коли?</dc:title>
  <dc:creator>Пользователь</dc:creator>
  <cp:lastModifiedBy>teach</cp:lastModifiedBy>
  <cp:revision>31</cp:revision>
  <dcterms:created xsi:type="dcterms:W3CDTF">2013-03-05T06:42:08Z</dcterms:created>
  <dcterms:modified xsi:type="dcterms:W3CDTF">2014-03-26T15:38:29Z</dcterms:modified>
</cp:coreProperties>
</file>