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0" r:id="rId6"/>
    <p:sldId id="262" r:id="rId7"/>
    <p:sldId id="261" r:id="rId8"/>
    <p:sldId id="263" r:id="rId9"/>
    <p:sldId id="265" r:id="rId10"/>
    <p:sldId id="266" r:id="rId11"/>
    <p:sldId id="25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28B55-5F0D-494D-9C66-BD96B3B0F9B4}" type="datetimeFigureOut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A9B7-BD2F-4075-95C2-FC54AF696B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AB358-2BA7-4013-85C3-849DE2DD1AF9}" type="datetimeFigureOut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4F741-00F5-44AD-812F-7293EC5E0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7C21F-1004-4D56-B2EB-D04A6E7ED55F}" type="datetimeFigureOut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4FBFB-CDB6-44FE-A33C-07867CD3B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B5CBF-ACFF-491D-8662-8A87772AC098}" type="datetimeFigureOut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CAE01-252E-45ED-B3AB-BEED96BDC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4BB26-33F9-4C29-9561-A7646621C1EC}" type="datetimeFigureOut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49E6E-5D45-422E-83BF-3DB9F871C3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E7784-17D1-4679-9D9C-650F3981E9D2}" type="datetimeFigureOut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16169-80DA-4629-BA46-510B8A184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BCDE8-5D9F-4984-8F61-C7FD4A7F1342}" type="datetimeFigureOut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9A6D9-3B28-44E0-B2E4-CA73C533CE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73F39-4DA7-4A9C-ABC4-CCA075620023}" type="datetimeFigureOut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F5330-636B-4F41-B61F-60484B249E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6D5CF-A20C-4C92-AE55-84799450D9AB}" type="datetimeFigureOut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F0912-6759-46BA-9FFA-77CDFBD0E4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1A864-9656-4293-9CF4-E0ECEB916085}" type="datetimeFigureOut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2C98D-E456-4A52-9A16-79F904DB5D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38CF0-D01E-401E-BA07-ACFDB6E148A6}" type="datetimeFigureOut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5A92B-AC42-487D-BEBD-26563284B7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F67164-E840-4185-8074-670CE1637670}" type="datetimeFigureOut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3284ED-C737-41E4-87F3-63FE5874C4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ximonline.ru/longreads/photogallery/_article/animal-wars/" TargetMode="External"/><Relationship Id="rId2" Type="http://schemas.openxmlformats.org/officeDocument/2006/relationships/hyperlink" Target="http://zoozashita.com/intresting/wowdog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1000125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smtClean="0"/>
              <a:t>0</a:t>
            </a:r>
            <a:br>
              <a:rPr lang="ru-RU" sz="4000" smtClean="0"/>
            </a:br>
            <a:r>
              <a:rPr lang="ru-RU" sz="4000" smtClean="0"/>
              <a:t>12ьш48-х</a:t>
            </a: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>\=ъхъъъъъъэхх</a:t>
            </a:r>
            <a:br>
              <a:rPr lang="ru-RU" sz="4000" baseline="-25000" smtClean="0"/>
            </a:br>
            <a:r>
              <a:rPr lang="ru-RU" sz="4000" baseline="-25000" smtClean="0"/>
              <a:t>ЭЪххххх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</a:t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>щщщщщщщщщщщщщщщщщщщщщщщщщщщщщщщщщщщщщщщщщщщщщщщщщщщщщщщщщщщщщщщщщщщщщщщщщщщщщщщщщщщщщщщщщщщщщщщщщщщщ</a:t>
            </a:r>
            <a:br>
              <a:rPr lang="ru-RU" sz="4000" baseline="-25000" smtClean="0"/>
            </a:br>
            <a:r>
              <a:rPr lang="ru-RU" sz="4000" baseline="-25000" smtClean="0"/>
              <a:t>щщщщщщщщщщщщщщщщщщщщщщщщщщщщщщщщщщщщщщщщщ</a:t>
            </a:r>
            <a:br>
              <a:rPr lang="ru-RU" sz="4000" baseline="-25000" smtClean="0"/>
            </a:br>
            <a:r>
              <a:rPr lang="ru-RU" sz="4000" baseline="-25000" smtClean="0"/>
              <a:t>щщщщщщщщщщщщщщщщщщщщщщщщщщщщщщщщд</a:t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9600" b="1" i="1" baseline="-25000" smtClean="0"/>
              <a:t>Животные на войне</a:t>
            </a:r>
            <a:r>
              <a:rPr lang="ru-RU" sz="8800" b="1" i="1" baseline="-25000" smtClean="0"/>
              <a:t/>
            </a:r>
            <a:br>
              <a:rPr lang="ru-RU" sz="8800" b="1" i="1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>.эъз=х-=</a:t>
            </a:r>
            <a:br>
              <a:rPr lang="ru-RU" sz="4000" baseline="-25000" smtClean="0"/>
            </a:br>
            <a:r>
              <a:rPr lang="ru-RU" sz="4000" baseline="-25000" smtClean="0"/>
              <a:t>хщш7</a:t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r>
              <a:rPr lang="ru-RU" sz="4000" baseline="-25000" smtClean="0"/>
              <a:t/>
            </a:r>
            <a:br>
              <a:rPr lang="ru-RU" sz="4000" baseline="-25000" smtClean="0"/>
            </a:br>
            <a:endParaRPr lang="ru-RU" sz="40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88" y="6072188"/>
            <a:ext cx="6400800" cy="40005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500" smtClean="0">
                <a:solidFill>
                  <a:srgbClr val="898989"/>
                </a:solidFill>
                <a:latin typeface="Arial" charset="0"/>
              </a:rPr>
              <a:t>Май </a:t>
            </a:r>
            <a:r>
              <a:rPr lang="ru-RU" sz="2500" smtClean="0">
                <a:solidFill>
                  <a:srgbClr val="898989"/>
                </a:solidFill>
              </a:rPr>
              <a:t>2015</a:t>
            </a:r>
            <a:r>
              <a:rPr lang="ru-RU" sz="2500" smtClean="0">
                <a:solidFill>
                  <a:srgbClr val="898989"/>
                </a:solidFill>
                <a:latin typeface="Arial" charset="0"/>
              </a:rPr>
              <a:t> г.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857875" y="3857625"/>
            <a:ext cx="2967038" cy="8604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lnSpc>
                <a:spcPct val="80000"/>
              </a:lnSpc>
            </a:pPr>
            <a:r>
              <a:rPr lang="ru-RU" sz="1100">
                <a:latin typeface="Calibri" pitchFamily="34" charset="0"/>
              </a:rPr>
              <a:t>0</a:t>
            </a:r>
            <a:br>
              <a:rPr lang="ru-RU" sz="1100">
                <a:latin typeface="Calibri" pitchFamily="34" charset="0"/>
              </a:rPr>
            </a:br>
            <a:r>
              <a:rPr lang="ru-RU" sz="1100">
                <a:latin typeface="Calibri" pitchFamily="34" charset="0"/>
              </a:rPr>
              <a:t>12ьш48-х</a:t>
            </a: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>\=ъхъъъъъъэхх</a:t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>ЭЪххххх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</a:t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>щщщщщщщщщщщщщщщщщщщщщщщщщщщщщщщщщщщщщщщщщщщщщщщщщщщщщщщщщщщщщщщщщщщщщщщщщщщщщщщщщщщщщщщщщщщщщщщщщщщщ</a:t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>щщщщщщщщщщщщщщщщщщщщщщщщщщщщщщщщщщщщщщщщщ</a:t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>щщщщщщщщщщщщщщщщщщщщщщщщщщщщщщщщд</a:t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endParaRPr lang="ru-RU" sz="2800" baseline="-2500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800" baseline="-25000">
                <a:latin typeface="Calibri" pitchFamily="34" charset="0"/>
              </a:rPr>
              <a:t/>
            </a:r>
            <a:br>
              <a:rPr lang="ru-RU" sz="28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>.эъз=х-=</a:t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>хщш7</a:t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r>
              <a:rPr lang="ru-RU" sz="1100" baseline="-25000">
                <a:latin typeface="Calibri" pitchFamily="34" charset="0"/>
              </a:rPr>
              <a:t/>
            </a:r>
            <a:br>
              <a:rPr lang="ru-RU" sz="1100" baseline="-25000">
                <a:latin typeface="Calibri" pitchFamily="34" charset="0"/>
              </a:rPr>
            </a:br>
            <a:endParaRPr lang="ru-RU" sz="1100">
              <a:latin typeface="Calibri" pitchFamily="34" charset="0"/>
            </a:endParaRPr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ddt-1.edusite.ru/images/41e468902ddd249a39199a76d6ee36a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08038"/>
            <a:ext cx="9144000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Источники: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600200"/>
            <a:ext cx="8643937" cy="4525963"/>
          </a:xfrm>
        </p:spPr>
        <p:txBody>
          <a:bodyPr rtlCol="0">
            <a:normAutofit fontScale="92500"/>
          </a:bodyPr>
          <a:lstStyle/>
          <a:p>
            <a:pPr algn="just" fontAlgn="auto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	</a:t>
            </a:r>
            <a:r>
              <a:rPr lang="ru-RU" sz="3000" dirty="0" smtClean="0"/>
              <a:t>1. Собаки — участники Великой Отечественной Войны [Электронный ресурс] // </a:t>
            </a:r>
            <a:r>
              <a:rPr lang="en-US" sz="3000" dirty="0" smtClean="0">
                <a:hlinkClick r:id="rId2"/>
              </a:rPr>
              <a:t>http://zoozashita.com/intresting/wowdogs/</a:t>
            </a:r>
            <a:endParaRPr lang="ru-RU" sz="3000" dirty="0" smtClean="0"/>
          </a:p>
          <a:p>
            <a:pPr algn="just" fontAlgn="auto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000" dirty="0" smtClean="0"/>
          </a:p>
          <a:p>
            <a:pPr algn="just" fontAlgn="auto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/>
              <a:t>	2. Зверский героизм: горящие свиньи, противотанковые мыши и другие животные, повлиявшие на исход ВОВ [Электронный ресурс] // </a:t>
            </a:r>
            <a:r>
              <a:rPr lang="en-US" sz="3000" dirty="0" smtClean="0">
                <a:hlinkClick r:id="rId3"/>
              </a:rPr>
              <a:t>http://www.maximonline.ru/longreads/photogallery/_article/animal-wars/</a:t>
            </a:r>
            <a:endParaRPr lang="ru-RU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643937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a typeface="Microsoft Himalaya" pitchFamily="2" charset="0"/>
                <a:cs typeface="Arabic Typesetting" pitchFamily="66" charset="-78"/>
              </a:rPr>
              <a:t>Нет лучшего оружия, чем секретное, необычное 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a typeface="Microsoft Himalaya" pitchFamily="2" charset="0"/>
                <a:cs typeface="Arabic Typesetting" pitchFamily="66" charset="-78"/>
              </a:rPr>
              <a:t>неожиданное</a:t>
            </a:r>
            <a:endParaRPr lang="ru-RU" dirty="0">
              <a:solidFill>
                <a:schemeClr val="accent2">
                  <a:lumMod val="50000"/>
                </a:schemeClr>
              </a:solidFill>
              <a:ea typeface="Microsoft Himalaya" pitchFamily="2" charset="0"/>
              <a:cs typeface="Arabic Typesetting" pitchFamily="66" charset="-7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285875"/>
            <a:ext cx="8686800" cy="4197350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just" fontAlgn="auto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Великую </a:t>
            </a:r>
            <a:r>
              <a:rPr lang="ru-RU" dirty="0"/>
              <a:t>Отечественную войну, этот страшный и трудный для нашей родины период, советский народ преодолел с присущими ему мужеством, храбростью и отвагой. Но кроме людей, чрезвычайную смелость и преданность проявили и наши четвероногие друзья</a:t>
            </a:r>
            <a:r>
              <a:rPr lang="ru-RU" dirty="0" smtClean="0"/>
              <a:t>. Лошади, собаки, голуби, соколы и даже лоси помогали им.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advTm="11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071563"/>
            <a:ext cx="8229600" cy="1143000"/>
          </a:xfrm>
        </p:spPr>
        <p:txBody>
          <a:bodyPr rtlCol="0">
            <a:no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Лучшими напарниками человека, и в мирное время, и на войне, были, наверное, собаки. У них хорошее зрение, прекрасный слух и отличное обоняние, выносливость.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63" y="2714625"/>
            <a:ext cx="5214937" cy="3571875"/>
          </a:xfrm>
        </p:spPr>
        <p:txBody>
          <a:bodyPr/>
          <a:lstStyle/>
          <a:p>
            <a:r>
              <a:rPr lang="ru-RU" sz="3000" smtClean="0"/>
              <a:t>Ездовые собаки</a:t>
            </a:r>
          </a:p>
          <a:p>
            <a:r>
              <a:rPr lang="ru-RU" sz="3000" smtClean="0"/>
              <a:t>Собаки – подрывники</a:t>
            </a:r>
          </a:p>
          <a:p>
            <a:r>
              <a:rPr lang="ru-RU" sz="3000" smtClean="0"/>
              <a:t>Собаки – диверсанты</a:t>
            </a:r>
          </a:p>
          <a:p>
            <a:r>
              <a:rPr lang="ru-RU" sz="3000" smtClean="0"/>
              <a:t>Собаки — миноискатели</a:t>
            </a:r>
          </a:p>
          <a:p>
            <a:r>
              <a:rPr lang="ru-RU" sz="3000" smtClean="0"/>
              <a:t>Собаки – санитары</a:t>
            </a:r>
          </a:p>
          <a:p>
            <a:r>
              <a:rPr lang="ru-RU" sz="3000" smtClean="0"/>
              <a:t>Собаки – связисты</a:t>
            </a:r>
          </a:p>
          <a:p>
            <a:endParaRPr lang="ru-RU" smtClean="0"/>
          </a:p>
        </p:txBody>
      </p:sp>
    </p:spTree>
  </p:cSld>
  <p:clrMapOvr>
    <a:masterClrMapping/>
  </p:clrMapOvr>
  <p:transition advTm="10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1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3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900igr.net/datai/biologija/Vojna/0015-017-Vo-vremja-Velikoj-otechestvennoj-vojny-v-prifrontovoj-polose-osoboj.jpg"/>
          <p:cNvPicPr>
            <a:picLocks noChangeAspect="1" noChangeArrowheads="1"/>
          </p:cNvPicPr>
          <p:nvPr/>
        </p:nvPicPr>
        <p:blipFill>
          <a:blip r:embed="rId2"/>
          <a:srcRect l="6590" t="5556" r="14326"/>
          <a:stretch>
            <a:fillRect/>
          </a:stretch>
        </p:blipFill>
        <p:spPr bwMode="auto">
          <a:xfrm>
            <a:off x="714375" y="500063"/>
            <a:ext cx="34290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http://img-fotki.yandex.ru/get/9320/208086671.52/0_4e8086_1558491c_or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500063"/>
            <a:ext cx="39274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https://encrypted-tbn3.gstatic.com/images?q=tbn:ANd9GcQSlgHwqbxLYOqDRZ_NHQ82m-aNJdEUYaZqm4eCky-N8bH9yowYu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5" y="3286125"/>
            <a:ext cx="3429000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8" descr="http://cs613526.vk.me/v613526376/1fe9/v-ZD93eDhLY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286125"/>
            <a:ext cx="3786187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Кошки - участники Великой Отечественной войны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428750"/>
            <a:ext cx="5757862" cy="4329113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3000" smtClean="0"/>
              <a:t>    В то время как изобретенные человеком приспособления только сканировали воздух на предмет появления бомбовой угрозы, живые пушистые «радары» уже оповещали людей об опасности, благодаря чему было спасено бесчисленное количество жизней.</a:t>
            </a:r>
          </a:p>
        </p:txBody>
      </p:sp>
      <p:pic>
        <p:nvPicPr>
          <p:cNvPr id="5122" name="Picture 2" descr="http://cs419321.vk.me/v419321166/b65f/itmo5mOJ5w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1928813"/>
            <a:ext cx="2454275" cy="323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000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Почтовые голуби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38"/>
            <a:ext cx="5286375" cy="4929187"/>
          </a:xfrm>
        </p:spPr>
        <p:txBody>
          <a:bodyPr rtlCol="0">
            <a:normAutofit fontScale="55000" lnSpcReduction="20000"/>
          </a:bodyPr>
          <a:lstStyle/>
          <a:p>
            <a:pPr algn="just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</a:t>
            </a:r>
            <a:r>
              <a:rPr lang="ru-RU" sz="4800" dirty="0" smtClean="0"/>
              <a:t>Армия </a:t>
            </a:r>
            <a:r>
              <a:rPr lang="ru-RU" sz="4800" dirty="0"/>
              <a:t>использовала почтовых голубей. Всего за годы войны почтовыми голубями доставлено более 15000 </a:t>
            </a:r>
            <a:r>
              <a:rPr lang="ru-RU" sz="4800" dirty="0" err="1"/>
              <a:t>голубеграмм</a:t>
            </a:r>
            <a:r>
              <a:rPr lang="ru-RU" sz="4800" dirty="0"/>
              <a:t>. Голуби представляли собой такую угрозу для врага, что нацисты специально отдавали приказы снайперам отстреливать голубей и даже натаскивали ястребов, которые исполняли роль </a:t>
            </a:r>
            <a:r>
              <a:rPr lang="ru-RU" sz="4800" dirty="0" smtClean="0"/>
              <a:t>				истребителей</a:t>
            </a:r>
            <a:r>
              <a:rPr lang="ru-RU" sz="4800" dirty="0"/>
              <a:t>. </a:t>
            </a:r>
          </a:p>
        </p:txBody>
      </p:sp>
      <p:pic>
        <p:nvPicPr>
          <p:cNvPr id="3074" name="Picture 2" descr="http://time-spending.com/image-17-0-1410.jpg?r=3dc054bd-3ea9-4728-a78c-5027978c57a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75" y="1785938"/>
            <a:ext cx="34671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Лошади – участники Великой Отечественной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войны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algn="just" fontAlgn="auto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	Все-таки</a:t>
            </a:r>
            <a:r>
              <a:rPr lang="ru-RU" dirty="0"/>
              <a:t>, несмотря на то, что Вторую мировую войну называли войной моторов, кони играли в ней немаловажную роль. </a:t>
            </a:r>
            <a:r>
              <a:rPr lang="ru-RU" dirty="0" smtClean="0"/>
              <a:t>Именно </a:t>
            </a:r>
            <a:r>
              <a:rPr lang="ru-RU" dirty="0"/>
              <a:t>упряжки в шесть лошадей всю войну без всяких жалоб и капризов тянули орудия, меняя огневые позиции батареи.</a:t>
            </a:r>
          </a:p>
          <a:p>
            <a:pPr algn="just" fontAlgn="auto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	Особенно </a:t>
            </a:r>
            <a:r>
              <a:rPr lang="ru-RU" dirty="0"/>
              <a:t>любили артиллеристы лошадей-тяжеловозов — эти без проблем буксировали даже огромные гаубицы!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advTm="11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Верблюды – участники Великой Отечественной войны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8" y="1428750"/>
            <a:ext cx="5072062" cy="4697413"/>
          </a:xfrm>
        </p:spPr>
        <p:txBody>
          <a:bodyPr rtlCol="0">
            <a:normAutofit fontScale="25000" lnSpcReduction="20000"/>
          </a:bodyPr>
          <a:lstStyle/>
          <a:p>
            <a:pPr algn="just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	</a:t>
            </a:r>
            <a:r>
              <a:rPr lang="ru-RU" sz="9200" dirty="0" smtClean="0"/>
              <a:t>Во </a:t>
            </a:r>
            <a:r>
              <a:rPr lang="ru-RU" sz="9200" dirty="0"/>
              <a:t>время Великой Отечественной войны в состав советских войск входила резервная 28-я армия, в которой верблюды были тягловой силой для пушек. Она была сформирована во время Сталинградской битвы в Астрахани. Существенная нехватка лошадей и техники вынудила выловить и приручить почти 350 диких верблюдов. Большинство из них погибли в разных сражениях, а тех которые выжили постепенно "</a:t>
            </a:r>
            <a:r>
              <a:rPr lang="ru-RU" sz="9200" dirty="0" err="1"/>
              <a:t>демобилизовывали</a:t>
            </a:r>
            <a:r>
              <a:rPr lang="ru-RU" sz="9200" dirty="0"/>
              <a:t>" в зоопарки</a:t>
            </a:r>
            <a:r>
              <a:rPr lang="ru-RU" sz="9200" dirty="0" smtClean="0"/>
              <a:t>.</a:t>
            </a:r>
            <a:endParaRPr lang="ru-RU" sz="9200" dirty="0"/>
          </a:p>
        </p:txBody>
      </p:sp>
      <p:pic>
        <p:nvPicPr>
          <p:cNvPr id="2050" name="Picture 2" descr="http://cs301810.userapi.com/v301810941/19d2/6BMc20eObr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000250"/>
            <a:ext cx="370205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Лоси – участники Великой Отечественной войны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500188"/>
            <a:ext cx="8358188" cy="3357562"/>
          </a:xfrm>
        </p:spPr>
        <p:txBody>
          <a:bodyPr rtlCol="0">
            <a:normAutofit fontScale="40000" lnSpcReduction="20000"/>
          </a:bodyPr>
          <a:lstStyle/>
          <a:p>
            <a:pPr algn="just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	</a:t>
            </a:r>
            <a:r>
              <a:rPr lang="ru-RU" sz="6500" dirty="0" smtClean="0"/>
              <a:t>Лоси - идеальное средство быстрой доставки разведчиков и диверсионных групп в лесистый тыл врага. Сохатый в родной стихии чудесным образом становится быстр и ловок, легко огибает толстые деревья, через мелкий кустарник прет напролом, а болот даже не замечает.  Теоретически на лосях можно даже границу переходить: отпечатки лосиных копыт, в отличие от подков, не вызывают никаких подозрений.</a:t>
            </a:r>
          </a:p>
        </p:txBody>
      </p:sp>
      <p:pic>
        <p:nvPicPr>
          <p:cNvPr id="22530" name="Picture 2" descr="http://www.maximonline.ru/images/th/100/18/35960-NmM3YWIyYTE5MA.jpg"/>
          <p:cNvPicPr>
            <a:picLocks noChangeAspect="1" noChangeArrowheads="1"/>
          </p:cNvPicPr>
          <p:nvPr/>
        </p:nvPicPr>
        <p:blipFill>
          <a:blip r:embed="rId2"/>
          <a:srcRect l="20584" t="13992" r="7375"/>
          <a:stretch>
            <a:fillRect/>
          </a:stretch>
        </p:blipFill>
        <p:spPr bwMode="auto">
          <a:xfrm>
            <a:off x="6167438" y="4714875"/>
            <a:ext cx="24765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387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Arial</vt:lpstr>
      <vt:lpstr>Microsoft Himalaya</vt:lpstr>
      <vt:lpstr>Arabic Typesetting</vt:lpstr>
      <vt:lpstr>Тема Office</vt:lpstr>
      <vt:lpstr>0 12ьш48-х \=ъхъъъъъъэхх ЭЪххххх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  щщщщщщщщщщщщщщщщщщщщщщщщщщщщщщщщщщщщщщщщщщщщщщщщщщщщщщщщщщщщщщщщщщщщщщщщщщщщщщщщщщщщщщщщщщщщщщщщщщщщ щщщщщщщщщщщщщщщщщщщщщщщщщщщщщщщщщщщщщщщщщ щщщщщщщщщщщщщщщщщщщщщщщщщщщщщщщщд                                                    Животные на войне                                                    .эъз=х-= хщш7              </vt:lpstr>
      <vt:lpstr>Нет лучшего оружия, чем секретное, необычное и неожиданное</vt:lpstr>
      <vt:lpstr>Лучшими напарниками человека, и в мирное время, и на войне, были, наверное, собаки. У них хорошее зрение, прекрасный слух и отличное обоняние, выносливость.</vt:lpstr>
      <vt:lpstr>Слайд 4</vt:lpstr>
      <vt:lpstr>Кошки - участники Великой Отечественной войны</vt:lpstr>
      <vt:lpstr>Почтовые голуби</vt:lpstr>
      <vt:lpstr>Лошади – участники Великой Отечественной войны</vt:lpstr>
      <vt:lpstr>Верблюды – участники Великой Отечественной войны</vt:lpstr>
      <vt:lpstr>Лоси – участники Великой Отечественной войны</vt:lpstr>
      <vt:lpstr>Слайд 10</vt:lpstr>
      <vt:lpstr>Источники: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 12ьш48-х \=ъхъъъъъъэхх ЭЪххххх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з  щщщщщщщщщщщщщщщщщщщщщщщщщщщщщщщщщщщщщщщщщщщщщщщщщщщщщщщщщщщщщщщщщщщщщщщщщщщщщщщщщщщщщщщщщщщщщщщщщщщщ щщщщщщщщщщщщщщщщщщщщщщщщщщщщщщщщщщщщщщщщщ щщщщщщщщщщщщщщщщщщщщщщщщщщщщщщщщд                                                                                                        .эъз=х-= хщш7</dc:title>
  <dc:creator>dr</dc:creator>
  <cp:lastModifiedBy>WiZaRd</cp:lastModifiedBy>
  <cp:revision>76</cp:revision>
  <dcterms:created xsi:type="dcterms:W3CDTF">2015-03-18T17:01:20Z</dcterms:created>
  <dcterms:modified xsi:type="dcterms:W3CDTF">2015-06-18T16:51:49Z</dcterms:modified>
</cp:coreProperties>
</file>