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Наташа" initials="Н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9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2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12332-CB8B-4686-A23B-81DB412BB061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25A155-3236-4555-9806-AAA0F631D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5A155-3236-4555-9806-AAA0F631D5A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5A155-3236-4555-9806-AAA0F631D5A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5A155-3236-4555-9806-AAA0F631D5A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25A155-3236-4555-9806-AAA0F631D5AC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Дата 3"/>
          <p:cNvSpPr>
            <a:spLocks noGrp="1"/>
          </p:cNvSpPr>
          <p:nvPr userDrawn="1"/>
        </p:nvSpPr>
        <p:spPr>
          <a:xfrm>
            <a:off x="179512" y="6309320"/>
            <a:ext cx="8219256" cy="36512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err="1" smtClean="0">
                <a:solidFill>
                  <a:schemeClr val="bg1"/>
                </a:solidFill>
              </a:rPr>
              <a:t>Манеева</a:t>
            </a:r>
            <a:r>
              <a:rPr lang="ru-RU" b="1" dirty="0" smtClean="0">
                <a:solidFill>
                  <a:schemeClr val="bg1"/>
                </a:solidFill>
              </a:rPr>
              <a:t> Наталья Валерьевна,      ГБДОУ  №18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 err="1" smtClean="0"/>
              <a:t>Манеева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8664B-5A3C-43DE-B3B8-1DEA49E4F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Maslenitsa_kartink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88640"/>
            <a:ext cx="4680520" cy="3429000"/>
          </a:xfrm>
          <a:prstGeom prst="rect">
            <a:avLst/>
          </a:prstGeom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220072" y="64617"/>
            <a:ext cx="3672408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В. СТЕПАНОВ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МАСЛЕНИЦА</a:t>
            </a:r>
            <a:endParaRPr kumimoji="0" lang="ru-RU" sz="26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Масленица, Масленица,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Дай блинком полакомиться.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Прогони от нас метели,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Прокати на карусели.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Растопи холодный лёд,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Пусть весна скорей придёт!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9512" y="422108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«Как на масленой неделе в потолок блины летели» Русская Народная пословица.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6357958"/>
            <a:ext cx="8143932" cy="28575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6286520"/>
            <a:ext cx="9144000" cy="42862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melea_1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120346" cy="4680520"/>
          </a:xfrm>
          <a:prstGeom prst="rect">
            <a:avLst/>
          </a:prstGeom>
        </p:spPr>
      </p:pic>
      <p:pic>
        <p:nvPicPr>
          <p:cNvPr id="3" name="Рисунок 2" descr="f783675713-russkij-stil-poyas-kushak-solard-n82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0"/>
            <a:ext cx="4431262" cy="295232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03848" y="3645024"/>
            <a:ext cx="59401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У мужчин тоже особые кафтаны были, да сапоги с рубахой. А украшением мужского наряда служил кушак. Кушак –это пояс, сплетенный из ниток или лоскутков ткани , чем ярче кушак , да чем шире , тем мужик и богаче! Делали еще на кончиках кушака кисточки, и вплетали туда женщины свой волос, чтобы богатство в дом шло, и никуда не сворачивало!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6357958"/>
            <a:ext cx="8072494" cy="28575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242338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80520" cy="2824001"/>
          </a:xfrm>
          <a:prstGeom prst="rect">
            <a:avLst/>
          </a:prstGeom>
        </p:spPr>
      </p:pic>
      <p:pic>
        <p:nvPicPr>
          <p:cNvPr id="4" name="Рисунок 3" descr="arton59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3140968"/>
            <a:ext cx="3851920" cy="31243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16016" y="188640"/>
            <a:ext cx="41764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Ну и какой праздник без музыки , ведь и хороводы на Масленицу водили, и песни пели. 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Самые распространенные музыкальные инструменты на Масленичных гуляниях –это Гармонь и Гусли.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2924944"/>
            <a:ext cx="48245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Гусли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-это древнерусский музыкальный инструмент, который имел 10 и более струн ,чем - то похож на балалайку, но играли на нем так: клали на колени и перебирали струны пальцами.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293096"/>
            <a:ext cx="52200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Гармонь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-это сложный музыкальный инструмент, который состоит из клавиш по бокам и растягивающейся середины, она имеет интересное название «меха». Его особое звучание получается с помощью проходящего в середине («мехах»)воздуха и при нажатии клавиш правой и левой рукой.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6357958"/>
            <a:ext cx="8143932" cy="28575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5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260648"/>
            <a:ext cx="5688632" cy="36724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3933056"/>
            <a:ext cx="84604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А дети тем временем мастерили себе дудочки играли на них. Дудочка –это духовой музыкальный инструмент, звук получался разным, в зависимости от толщины отверстия и самой трубочки. Произошел он от своего прародителя- «свистульки».</a:t>
            </a:r>
          </a:p>
          <a:p>
            <a:pPr algn="just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Инструмент этот был настолько прост в использовании , что играть на нем могли даже малыши.</a:t>
            </a:r>
          </a:p>
          <a:p>
            <a:pPr algn="just"/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6357958"/>
            <a:ext cx="8143932" cy="28575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slenica provod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988840"/>
            <a:ext cx="6336704" cy="40324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9552" y="188640"/>
            <a:ext cx="784934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И уж больше всего на Масленицу любили кататься с горок на деревянных санках и мастерить чучело самой Масленицы. С гор катались от мала до велика, а чучело мастерили из соломы , тряпок и лоскутков</a:t>
            </a:r>
            <a:r>
              <a:rPr lang="ru-RU" dirty="0" smtClean="0"/>
              <a:t>.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Получалась кукла очень похожая на задорную Масленицу.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6357958"/>
            <a:ext cx="8072494" cy="28575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909637"/>
            <a:ext cx="7620000" cy="50387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8864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     «Масленица семь дней гуляет, всех в веселье наряжает, широка масленица!»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6357958"/>
            <a:ext cx="8143932" cy="28575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29635508_na-maslenicu-20-fevralya-statusi-pozdravleniya-stihi-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988840"/>
            <a:ext cx="6696744" cy="4114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404664"/>
            <a:ext cx="76889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Ну и в последний день, седьмой, масленицу провожали. А провожали ее так, ставили чучело на видное место , собирали весь народ, да поджигали соломенную бабу. Нужно это для того, чтобы поскорее тепло пришло, да снега растаяли, чтобы Весна пришла, да урожай принесла богатый!</a:t>
            </a:r>
            <a:endParaRPr lang="ru-RU" sz="20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6357958"/>
            <a:ext cx="8143932" cy="28575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9098ccd8d6695e98da4fc9be95ce1e6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188640"/>
            <a:ext cx="5400600" cy="423431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9592" y="4221088"/>
            <a:ext cx="732264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До скорой встречи!</a:t>
            </a:r>
            <a:endParaRPr lang="ru-RU" sz="6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6357958"/>
            <a:ext cx="8143932" cy="28575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1484597_1299124241_Maslenica_idyo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0"/>
            <a:ext cx="4644008" cy="486916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4572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Масленица – один из самых веселых праздников на Руси. Это некий традиционный цикл (длящийся неделю) проводов зимы и встречи весны.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1700808"/>
            <a:ext cx="4572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Почему праздник называется </a:t>
            </a:r>
            <a:r>
              <a:rPr lang="ru-RU" sz="2400" b="1" i="1" dirty="0">
                <a:solidFill>
                  <a:srgbClr val="FF0000"/>
                </a:solidFill>
              </a:rPr>
              <a:t>Масленица? </a:t>
            </a:r>
            <a:r>
              <a:rPr lang="ru-RU" sz="2400" b="1" i="1" dirty="0" smtClean="0">
                <a:solidFill>
                  <a:srgbClr val="FF0000"/>
                </a:solidFill>
              </a:rPr>
              <a:t> 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Потому </a:t>
            </a:r>
            <a:r>
              <a:rPr lang="ru-RU" sz="2000" b="1" dirty="0">
                <a:solidFill>
                  <a:srgbClr val="FF0000"/>
                </a:solidFill>
              </a:rPr>
              <a:t>что в этот промежуток времени, когда проходят </a:t>
            </a:r>
            <a:r>
              <a:rPr lang="ru-RU" sz="2000" b="1" dirty="0" smtClean="0">
                <a:solidFill>
                  <a:srgbClr val="FF0000"/>
                </a:solidFill>
              </a:rPr>
              <a:t>праздничные мероприятия </a:t>
            </a:r>
            <a:r>
              <a:rPr lang="ru-RU" sz="2000" b="1" dirty="0">
                <a:solidFill>
                  <a:srgbClr val="FF0000"/>
                </a:solidFill>
              </a:rPr>
              <a:t>(последнюю неделю перед Великим постом), разрешается употребление в пищу сливочного масла, молочных продуктов и рыбы.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4941168"/>
            <a:ext cx="71287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Приближению Масленицы радуются не только люди, но и природа. Все чувствуют приближение 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Весны-Красавицы 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и окончание царствования зимней хозяйки.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6357958"/>
            <a:ext cx="8143932" cy="28575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oncert_icon-big-17-3553-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0"/>
            <a:ext cx="4079354" cy="566124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0"/>
            <a:ext cx="4572000" cy="62478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Согласно легенде, Масленица родилась на Севере, отцом ее был Мороз. Однажды в самое суровое и печальное время года человек заметил ее, прячущуюся за огромными сугробами, и призвал помочь людям, согреть и развеселить их. И масленица пришла, но не той хрупкой девочкой, что пряталась в лесу, а здоровой бабой с жирными румяными щеками, коварными глазами, не с улыбкой на устах, а с хохотом. И так она была задорна и горяча, заставила человека забыть о зиме, разогрела застывшую кровь, схватила за руки и пустилась в пляс, а от пляса общего да веселья и сугробы таять начали, да птицы петь громко, и забурлили реки , и пришла властвовать сестра мороза, да тетка Масленицы- Весна.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6357958"/>
            <a:ext cx="8215370" cy="3571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410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096344" cy="3429000"/>
          </a:xfrm>
          <a:prstGeom prst="rect">
            <a:avLst/>
          </a:prstGeom>
        </p:spPr>
      </p:pic>
      <p:pic>
        <p:nvPicPr>
          <p:cNvPr id="3" name="Рисунок 2" descr="x_cf244dc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2060848"/>
            <a:ext cx="3528392" cy="410445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31840" y="260648"/>
            <a:ext cx="554461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Неотъемлемой частью праздника являются масляные угощения -БЛИНЫ. Ох уж и разнообразны тут их и рецепты , и способы подачи. И сладкие и постные и мясные и с икрой! На вкус любой!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3501008"/>
            <a:ext cx="54360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Блин издавна считается символом солнца , добра, тепла и богатства. Считалось , что чем больше блинов на масленицу напечешь- тем больше детишек в доме будет , да «золотников», так на Руси деньги давно-давно называли. Блины и внешне похожи на солнышки, румяные, теплые, и цвета будто солнышко.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6357958"/>
            <a:ext cx="8001056" cy="28575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5fb9984c3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143000"/>
            <a:ext cx="6096000" cy="495029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99592" y="260648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   «  </a:t>
            </a:r>
            <a:r>
              <a:rPr lang="ru-RU" sz="2400" b="1" i="1" dirty="0" err="1" smtClean="0">
                <a:solidFill>
                  <a:schemeClr val="bg2">
                    <a:lumMod val="25000"/>
                  </a:schemeClr>
                </a:solidFill>
              </a:rPr>
              <a:t>Блинцы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, блинчики, блины, как колеса у весны.»</a:t>
            </a:r>
            <a:endParaRPr lang="ru-RU" sz="24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6357958"/>
            <a:ext cx="8143932" cy="28575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2090617_2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3209925" cy="4653136"/>
          </a:xfrm>
          <a:prstGeom prst="rect">
            <a:avLst/>
          </a:prstGeom>
        </p:spPr>
      </p:pic>
      <p:pic>
        <p:nvPicPr>
          <p:cNvPr id="3" name="Рисунок 2" descr="co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260648"/>
            <a:ext cx="5184576" cy="223837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491880" y="2924944"/>
            <a:ext cx="54726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Но лакомились на Масленицу не только блинами, очень уж любили детки крендельки печеные, яблоки моченые, да леденцы крученые….Леденцы варились из сахара, в виде петушков, вестников солнца, ведь именно петушки первыми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завидев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лучи солнечные , громко всех об этом извещают. А крендельки пекли в печах русских, да посыпали сахаром, а то и медом поливали.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5445224"/>
            <a:ext cx="35638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</a:rPr>
              <a:t>«Дай </a:t>
            </a:r>
            <a:r>
              <a:rPr lang="ru-RU" sz="2000" b="1" i="1" dirty="0">
                <a:solidFill>
                  <a:srgbClr val="FF0000"/>
                </a:solidFill>
              </a:rPr>
              <a:t>калач, по зиме не </a:t>
            </a:r>
            <a:r>
              <a:rPr lang="ru-RU" sz="2000" b="1" i="1" dirty="0" smtClean="0">
                <a:solidFill>
                  <a:srgbClr val="FF0000"/>
                </a:solidFill>
              </a:rPr>
              <a:t>плач».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6357958"/>
            <a:ext cx="8072494" cy="28575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b08ed8a4d8c4c691902b245929ac9c5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6375" y="1181100"/>
            <a:ext cx="6191250" cy="44958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86409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Масленичные гуляния на Руси! И катания на тройке! (повозка с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тремя лошадьми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) и песни и пляски! Игры,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конкурсы, ярмарки, угощения, сплошное веселье!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6429396"/>
            <a:ext cx="7000924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6357958"/>
            <a:ext cx="8143932" cy="28575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3773498_maslenic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436096" cy="3995928"/>
          </a:xfrm>
          <a:prstGeom prst="rect">
            <a:avLst/>
          </a:prstGeom>
        </p:spPr>
      </p:pic>
      <p:pic>
        <p:nvPicPr>
          <p:cNvPr id="3" name="Рисунок 2" descr="209241073.jpg"/>
          <p:cNvPicPr>
            <a:picLocks noChangeAspect="1"/>
          </p:cNvPicPr>
          <p:nvPr/>
        </p:nvPicPr>
        <p:blipFill>
          <a:blip r:embed="rId4" cstate="print"/>
          <a:srcRect b="4490"/>
          <a:stretch>
            <a:fillRect/>
          </a:stretch>
        </p:blipFill>
        <p:spPr>
          <a:xfrm>
            <a:off x="5508104" y="188640"/>
            <a:ext cx="3456384" cy="5877272"/>
          </a:xfrm>
          <a:prstGeom prst="rect">
            <a:avLst/>
          </a:prstGeom>
        </p:spPr>
      </p:pic>
      <p:pic>
        <p:nvPicPr>
          <p:cNvPr id="4" name="Рисунок 3" descr="0_80230_382ff42c_XL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005064"/>
            <a:ext cx="5436096" cy="230425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4282" y="6357958"/>
            <a:ext cx="8072494" cy="28575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.09.2012 1000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5056760" cy="3384375"/>
          </a:xfrm>
          <a:prstGeom prst="rect">
            <a:avLst/>
          </a:prstGeom>
        </p:spPr>
      </p:pic>
      <p:pic>
        <p:nvPicPr>
          <p:cNvPr id="3" name="Рисунок 2" descr="59104793_1274008593_14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332656"/>
            <a:ext cx="3115880" cy="400506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3645024"/>
            <a:ext cx="52920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А поскольку это праздник, то и наряжались празднично! Женщины доставали самые нарядные платки, вязали их поверх верхней одежды или на голову, чем платок ярче- тем женщина моложе , чем узор богаче, тем и достаток в семье больше! Детей тоже в платки кутали, и тепло и красиво!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508104" y="4581128"/>
            <a:ext cx="3635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А уж разновидностей этих платков-</a:t>
            </a:r>
          </a:p>
          <a:p>
            <a:pPr algn="just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уйма! Почти в каждом городе на Руси свои платки шили или вязали. С особым узором и плетением.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6357958"/>
            <a:ext cx="8143932" cy="28575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900</Words>
  <Application>Microsoft Office PowerPoint</Application>
  <PresentationFormat>Экран (4:3)</PresentationFormat>
  <Paragraphs>43</Paragraphs>
  <Slides>16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Женя</cp:lastModifiedBy>
  <cp:revision>30</cp:revision>
  <dcterms:created xsi:type="dcterms:W3CDTF">2013-05-06T16:45:05Z</dcterms:created>
  <dcterms:modified xsi:type="dcterms:W3CDTF">2015-02-24T15:57:00Z</dcterms:modified>
</cp:coreProperties>
</file>