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68" r:id="rId4"/>
    <p:sldId id="26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v01.twirpx.net/0760/0760507.jpg" TargetMode="External"/><Relationship Id="rId2" Type="http://schemas.openxmlformats.org/officeDocument/2006/relationships/hyperlink" Target="http://wap.fictionbook.ru/static/bookimages/07/13/90/07139043.bin.dir/h/i_013.p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406640" cy="233628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Развитие речи</a:t>
            </a:r>
            <a:br>
              <a:rPr lang="ru-RU" sz="4800" b="1" dirty="0" smtClean="0"/>
            </a:br>
            <a:r>
              <a:rPr lang="ru-RU" sz="4800" b="1" dirty="0" smtClean="0"/>
              <a:t>«Котёнок»</a:t>
            </a:r>
            <a:br>
              <a:rPr lang="ru-RU" sz="4800" b="1" dirty="0" smtClean="0"/>
            </a:br>
            <a:r>
              <a:rPr lang="ru-RU" sz="4800" b="1" dirty="0" smtClean="0"/>
              <a:t>2 класс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725144"/>
            <a:ext cx="7406640" cy="175260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/>
              <a:t>Учитель начальных классов </a:t>
            </a:r>
          </a:p>
          <a:p>
            <a:pPr algn="r"/>
            <a:r>
              <a:rPr lang="ru-RU" sz="1800" dirty="0" smtClean="0"/>
              <a:t>МБУ СОШ №8О</a:t>
            </a:r>
          </a:p>
          <a:p>
            <a:pPr algn="r"/>
            <a:r>
              <a:rPr lang="ru-RU" sz="1800" dirty="0" smtClean="0"/>
              <a:t>Журавель С. </a:t>
            </a:r>
            <a:r>
              <a:rPr lang="ru-RU" sz="1800" dirty="0" smtClean="0"/>
              <a:t>Н.</a:t>
            </a:r>
            <a:endParaRPr lang="ru-RU" sz="1800" dirty="0" smtClean="0"/>
          </a:p>
        </p:txBody>
      </p:sp>
      <p:pic>
        <p:nvPicPr>
          <p:cNvPr id="8194" name="Picture 2" descr="http://wap.fictionbook.ru/static/bookimages/07/13/90/07139043.bin.dir/h/i_01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695699"/>
            <a:ext cx="3952875" cy="3162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Лев Николаевич Толстой</a:t>
            </a:r>
            <a:endParaRPr lang="ru-RU" sz="28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353496" y="1988840"/>
            <a:ext cx="3383280" cy="46396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://cv01.twirpx.net/0760/07605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836712"/>
            <a:ext cx="4485231" cy="57111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Котёнок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ольга\Desktop\Котёнок\DSC056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5857" y="2204864"/>
            <a:ext cx="2700300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ольга\Desktop\Котёнок\DSC056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538" y="2204864"/>
            <a:ext cx="2718302" cy="36244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ольга\Desktop\Котёнок\DSC056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9" y="2204864"/>
            <a:ext cx="2700300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Источники: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Оморокова</a:t>
            </a:r>
            <a:r>
              <a:rPr lang="ru-RU" dirty="0" smtClean="0"/>
              <a:t> М.И. Методические рекомендации к «Сюжетным картинкам» 2 класс, Москва, «Просвещение», 1989</a:t>
            </a:r>
          </a:p>
          <a:p>
            <a:r>
              <a:rPr lang="ru-RU" dirty="0" smtClean="0"/>
              <a:t>Котёнок - </a:t>
            </a:r>
            <a:r>
              <a:rPr lang="en-US" dirty="0" smtClean="0">
                <a:hlinkClick r:id="rId2"/>
              </a:rPr>
              <a:t>http://wap.fictionbook.ru/static/bookimages/07/13/90/07139043.bin.dir/h/i_013.png</a:t>
            </a:r>
            <a:endParaRPr lang="ru-RU" dirty="0" smtClean="0"/>
          </a:p>
          <a:p>
            <a:r>
              <a:rPr lang="ru-RU" dirty="0" smtClean="0"/>
              <a:t>Рассказы о детях - </a:t>
            </a:r>
            <a:r>
              <a:rPr lang="en-US" dirty="0" smtClean="0">
                <a:hlinkClick r:id="rId3"/>
              </a:rPr>
              <a:t>http://cv01.twirpx.net/0760/0760507.jpg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72</TotalTime>
  <Words>51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Городская</vt:lpstr>
      <vt:lpstr>Развитие речи «Котёнок» 2 класс</vt:lpstr>
      <vt:lpstr>Лев Николаевич Толстой</vt:lpstr>
      <vt:lpstr>Котёнок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«На рыбалке» 2 класс</dc:title>
  <dc:creator>Оля</dc:creator>
  <cp:lastModifiedBy>teach</cp:lastModifiedBy>
  <cp:revision>16</cp:revision>
  <dcterms:created xsi:type="dcterms:W3CDTF">2014-06-13T15:46:44Z</dcterms:created>
  <dcterms:modified xsi:type="dcterms:W3CDTF">2015-02-27T07:04:26Z</dcterms:modified>
</cp:coreProperties>
</file>