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3" r:id="rId8"/>
    <p:sldId id="264" r:id="rId9"/>
    <p:sldId id="265" r:id="rId10"/>
    <p:sldId id="262" r:id="rId11"/>
    <p:sldId id="267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99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2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A7E8D-AF11-480D-9D4E-261FF3F03DEB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CDC2B4A-8801-4162-8A80-C2307110B0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A7E8D-AF11-480D-9D4E-261FF3F03DEB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C2B4A-8801-4162-8A80-C2307110B0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A7E8D-AF11-480D-9D4E-261FF3F03DEB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C2B4A-8801-4162-8A80-C2307110B0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A7E8D-AF11-480D-9D4E-261FF3F03DEB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CDC2B4A-8801-4162-8A80-C2307110B0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A7E8D-AF11-480D-9D4E-261FF3F03DEB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C2B4A-8801-4162-8A80-C2307110B0C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A7E8D-AF11-480D-9D4E-261FF3F03DEB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C2B4A-8801-4162-8A80-C2307110B0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A7E8D-AF11-480D-9D4E-261FF3F03DEB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2CDC2B4A-8801-4162-8A80-C2307110B0C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A7E8D-AF11-480D-9D4E-261FF3F03DEB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C2B4A-8801-4162-8A80-C2307110B0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A7E8D-AF11-480D-9D4E-261FF3F03DEB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C2B4A-8801-4162-8A80-C2307110B0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A7E8D-AF11-480D-9D4E-261FF3F03DEB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C2B4A-8801-4162-8A80-C2307110B0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A7E8D-AF11-480D-9D4E-261FF3F03DEB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C2B4A-8801-4162-8A80-C2307110B0C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75A7E8D-AF11-480D-9D4E-261FF3F03DEB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CDC2B4A-8801-4162-8A80-C2307110B0C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jpeg"/><Relationship Id="rId3" Type="http://schemas.openxmlformats.org/officeDocument/2006/relationships/image" Target="../media/image56.jpeg"/><Relationship Id="rId7" Type="http://schemas.openxmlformats.org/officeDocument/2006/relationships/image" Target="../media/image58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jpeg"/><Relationship Id="rId5" Type="http://schemas.openxmlformats.org/officeDocument/2006/relationships/image" Target="../media/image57.jpeg"/><Relationship Id="rId10" Type="http://schemas.openxmlformats.org/officeDocument/2006/relationships/image" Target="../media/image60.jpeg"/><Relationship Id="rId4" Type="http://schemas.openxmlformats.org/officeDocument/2006/relationships/image" Target="../media/image51.jpeg"/><Relationship Id="rId9" Type="http://schemas.openxmlformats.org/officeDocument/2006/relationships/image" Target="../media/image5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7" Type="http://schemas.openxmlformats.org/officeDocument/2006/relationships/image" Target="../media/image52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2" y="285728"/>
            <a:ext cx="3078279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АЗИЯ</a:t>
            </a:r>
            <a:endParaRPr lang="ru-RU" sz="9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6248" y="5620738"/>
            <a:ext cx="4148828" cy="12372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  <a:buSzPct val="65000"/>
              <a:defRPr/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Окружающий мир, 2Б класс</a:t>
            </a:r>
          </a:p>
          <a:p>
            <a:pPr algn="ctr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  <a:buSzPct val="65000"/>
              <a:defRPr/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Учитель: </a:t>
            </a:r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Гарифуллина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И.С.</a:t>
            </a:r>
          </a:p>
          <a:p>
            <a:pPr algn="ctr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  <a:buSzPct val="65000"/>
              <a:defRPr/>
            </a:pP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индусы.jpg"/>
          <p:cNvPicPr>
            <a:picLocks noChangeAspect="1"/>
          </p:cNvPicPr>
          <p:nvPr/>
        </p:nvPicPr>
        <p:blipFill>
          <a:blip r:embed="rId2"/>
          <a:srcRect l="4326" r="3538"/>
          <a:stretch>
            <a:fillRect/>
          </a:stretch>
        </p:blipFill>
        <p:spPr>
          <a:xfrm>
            <a:off x="4143372" y="142852"/>
            <a:ext cx="3643338" cy="2636799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2532" name="Picture 4" descr="http://im0-tub-ru.yandex.net/i?id=441269803-13-7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1714488"/>
            <a:ext cx="3436168" cy="2514269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</p:pic>
      <p:pic>
        <p:nvPicPr>
          <p:cNvPr id="22534" name="Picture 6" descr="http://im0-tub-ru.yandex.net/i?id=232703459-23-72&amp;n=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14810" y="3000372"/>
            <a:ext cx="2928958" cy="2413976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</p:pic>
      <p:pic>
        <p:nvPicPr>
          <p:cNvPr id="22542" name="Picture 14" descr="http://im4-tub-ru.yandex.net/i?id=290421826-21-72&amp;n=2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20" y="3929066"/>
            <a:ext cx="3497604" cy="2428892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</p:pic>
      <p:pic>
        <p:nvPicPr>
          <p:cNvPr id="18" name="Рисунок 17" descr="китаянка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53262" y="2571744"/>
            <a:ext cx="2090738" cy="31416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лаг японии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00892" y="1428736"/>
            <a:ext cx="1946275" cy="1296987"/>
          </a:xfrm>
          <a:prstGeom prst="rect">
            <a:avLst/>
          </a:prstGeom>
          <a:ln>
            <a:solidFill>
              <a:srgbClr val="99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китай флаг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00892" y="3143248"/>
            <a:ext cx="1928826" cy="1282286"/>
          </a:xfrm>
          <a:prstGeom prst="rect">
            <a:avLst/>
          </a:prstGeom>
          <a:ln>
            <a:solidFill>
              <a:srgbClr val="0066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индия флаг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00892" y="5000636"/>
            <a:ext cx="1930235" cy="1334391"/>
          </a:xfrm>
          <a:prstGeom prst="rect">
            <a:avLst/>
          </a:prstGeom>
          <a:ln>
            <a:solidFill>
              <a:srgbClr val="00206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357158" y="2071678"/>
            <a:ext cx="2428892" cy="57150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КИТАЙ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7158" y="3643314"/>
            <a:ext cx="2428892" cy="57150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ИНДИЯ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8596" y="5357826"/>
            <a:ext cx="2428892" cy="57150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ЯПОНИЯ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857620" y="5357826"/>
            <a:ext cx="2428892" cy="57150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Пекин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786182" y="3643314"/>
            <a:ext cx="2428892" cy="57150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Токио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786182" y="2071678"/>
            <a:ext cx="2428892" cy="57150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Дели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285852" y="428604"/>
            <a:ext cx="6630341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0541" cmpd="sng">
                  <a:solidFill>
                    <a:schemeClr val="bg2">
                      <a:lumMod val="50000"/>
                    </a:schemeClr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Соедини линиями название </a:t>
            </a:r>
            <a:r>
              <a:rPr lang="ru-RU" sz="3200" b="1" dirty="0" smtClean="0">
                <a:ln w="10541" cmpd="sng">
                  <a:solidFill>
                    <a:schemeClr val="bg2">
                      <a:lumMod val="50000"/>
                    </a:schemeClr>
                  </a:solidFill>
                  <a:prstDash val="solid"/>
                </a:ln>
                <a:solidFill>
                  <a:srgbClr val="C00000"/>
                </a:solidFill>
              </a:rPr>
              <a:t>с</a:t>
            </a:r>
            <a:r>
              <a:rPr lang="ru-RU" sz="3200" b="1" cap="none" spc="0" dirty="0" smtClean="0">
                <a:ln w="10541" cmpd="sng">
                  <a:solidFill>
                    <a:schemeClr val="bg2">
                      <a:lumMod val="50000"/>
                    </a:schemeClr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траны,</a:t>
            </a:r>
          </a:p>
          <a:p>
            <a:pPr algn="ctr"/>
            <a:r>
              <a:rPr lang="ru-RU" sz="3200" b="1" dirty="0" smtClean="0">
                <a:ln w="10541" cmpd="sng">
                  <a:solidFill>
                    <a:schemeClr val="bg2">
                      <a:lumMod val="50000"/>
                    </a:schemeClr>
                  </a:solidFill>
                  <a:prstDash val="solid"/>
                </a:ln>
                <a:solidFill>
                  <a:srgbClr val="C00000"/>
                </a:solidFill>
              </a:rPr>
              <a:t>столицу и флаг.</a:t>
            </a:r>
            <a:endParaRPr lang="ru-RU" sz="3200" b="1" cap="none" spc="0" dirty="0">
              <a:ln w="10541" cmpd="sng">
                <a:solidFill>
                  <a:schemeClr val="bg2">
                    <a:lumMod val="50000"/>
                  </a:schemeClr>
                </a:solidFill>
                <a:prstDash val="solid"/>
              </a:ln>
              <a:solidFill>
                <a:srgbClr val="C0000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лаг японии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00892" y="1428736"/>
            <a:ext cx="1946275" cy="1296987"/>
          </a:xfrm>
          <a:prstGeom prst="rect">
            <a:avLst/>
          </a:prstGeom>
          <a:ln>
            <a:solidFill>
              <a:srgbClr val="99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китай флаг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00892" y="3143248"/>
            <a:ext cx="1928826" cy="1282286"/>
          </a:xfrm>
          <a:prstGeom prst="rect">
            <a:avLst/>
          </a:prstGeom>
          <a:ln>
            <a:solidFill>
              <a:srgbClr val="0066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индия флаг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00892" y="5000636"/>
            <a:ext cx="1930235" cy="1334391"/>
          </a:xfrm>
          <a:prstGeom prst="rect">
            <a:avLst/>
          </a:prstGeom>
          <a:ln>
            <a:solidFill>
              <a:srgbClr val="00206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357158" y="2071678"/>
            <a:ext cx="2428892" cy="57150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КИТАЙ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7158" y="3643314"/>
            <a:ext cx="2428892" cy="57150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ИНДИЯ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8596" y="5357826"/>
            <a:ext cx="2428892" cy="57150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ЯПОНИЯ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857620" y="5357826"/>
            <a:ext cx="2428892" cy="57150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Пекин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786182" y="3643314"/>
            <a:ext cx="2428892" cy="57150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Токио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786182" y="2071678"/>
            <a:ext cx="2428892" cy="57150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Дели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143108" y="428604"/>
            <a:ext cx="4143404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0541" cmpd="sng">
                  <a:solidFill>
                    <a:schemeClr val="bg2">
                      <a:lumMod val="50000"/>
                    </a:schemeClr>
                  </a:solidFill>
                  <a:prstDash val="solid"/>
                </a:ln>
                <a:solidFill>
                  <a:srgbClr val="C00000"/>
                </a:solidFill>
              </a:rPr>
              <a:t>ПРОВЕРЬ СЕБЯ.</a:t>
            </a:r>
            <a:endParaRPr lang="ru-RU" sz="3200" b="1" cap="none" spc="0" dirty="0" smtClean="0">
              <a:ln w="10541" cmpd="sng">
                <a:solidFill>
                  <a:schemeClr val="bg2">
                    <a:lumMod val="50000"/>
                  </a:schemeClr>
                </a:solidFill>
                <a:prstDash val="solid"/>
              </a:ln>
              <a:solidFill>
                <a:srgbClr val="C00000"/>
              </a:solidFill>
              <a:effectLst/>
            </a:endParaRPr>
          </a:p>
        </p:txBody>
      </p:sp>
      <p:cxnSp>
        <p:nvCxnSpPr>
          <p:cNvPr id="15" name="Прямая со стрелкой 14"/>
          <p:cNvCxnSpPr/>
          <p:nvPr/>
        </p:nvCxnSpPr>
        <p:spPr>
          <a:xfrm rot="16200000" flipH="1">
            <a:off x="2000232" y="3429000"/>
            <a:ext cx="2714644" cy="1143008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5400000" flipH="1" flipV="1">
            <a:off x="6179355" y="4536289"/>
            <a:ext cx="928694" cy="71438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rot="5400000" flipH="1" flipV="1">
            <a:off x="2786050" y="2643182"/>
            <a:ext cx="1000132" cy="1000132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rot="16200000" flipH="1">
            <a:off x="5429256" y="3429000"/>
            <a:ext cx="2357454" cy="785818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rot="5400000" flipH="1" flipV="1">
            <a:off x="2750331" y="4321975"/>
            <a:ext cx="1143008" cy="928694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 rot="5400000" flipH="1" flipV="1">
            <a:off x="6143636" y="2786058"/>
            <a:ext cx="928694" cy="785818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643174" y="357166"/>
            <a:ext cx="336662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ln w="10541" cmpd="sng">
                  <a:solidFill>
                    <a:schemeClr val="bg2">
                      <a:lumMod val="50000"/>
                    </a:schemeClr>
                  </a:solidFill>
                  <a:prstDash val="solid"/>
                </a:ln>
                <a:solidFill>
                  <a:srgbClr val="C00000"/>
                </a:solidFill>
              </a:rPr>
              <a:t>ПРОВЕРЬ СЕБЯ.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1285860"/>
            <a:ext cx="196707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u="sng" dirty="0" smtClean="0">
                <a:ln w="10541" cmpd="sng">
                  <a:solidFill>
                    <a:srgbClr val="002060"/>
                  </a:solidFill>
                  <a:prstDash val="solid"/>
                </a:ln>
                <a:solidFill>
                  <a:srgbClr val="FF0000"/>
                </a:solidFill>
              </a:rPr>
              <a:t>КИТАЙ</a:t>
            </a:r>
          </a:p>
          <a:p>
            <a:pPr algn="ctr"/>
            <a:endParaRPr lang="ru-RU" sz="4800" b="1" u="sng" dirty="0" smtClean="0">
              <a:ln w="10541" cmpd="sng">
                <a:solidFill>
                  <a:srgbClr val="002060"/>
                </a:solidFill>
                <a:prstDash val="solid"/>
              </a:ln>
              <a:solidFill>
                <a:srgbClr val="FF0000"/>
              </a:solidFill>
            </a:endParaRPr>
          </a:p>
          <a:p>
            <a:pPr algn="ctr"/>
            <a:r>
              <a:rPr lang="ru-RU" sz="3600" b="1" dirty="0" smtClean="0">
                <a:ln w="10541" cmpd="sng">
                  <a:solidFill>
                    <a:srgbClr val="002060"/>
                  </a:solidFill>
                  <a:prstDash val="solid"/>
                </a:ln>
                <a:solidFill>
                  <a:srgbClr val="FF0000"/>
                </a:solidFill>
              </a:rPr>
              <a:t>Чай</a:t>
            </a:r>
          </a:p>
          <a:p>
            <a:pPr algn="ctr"/>
            <a:r>
              <a:rPr lang="ru-RU" sz="3600" b="1" dirty="0" smtClean="0">
                <a:ln w="10541" cmpd="sng">
                  <a:solidFill>
                    <a:srgbClr val="002060"/>
                  </a:solidFill>
                  <a:prstDash val="solid"/>
                </a:ln>
                <a:solidFill>
                  <a:srgbClr val="FF0000"/>
                </a:solidFill>
              </a:rPr>
              <a:t>Шёлк</a:t>
            </a:r>
          </a:p>
          <a:p>
            <a:pPr algn="ctr"/>
            <a:r>
              <a:rPr lang="ru-RU" sz="3600" b="1" dirty="0" smtClean="0">
                <a:ln w="10541" cmpd="sng">
                  <a:solidFill>
                    <a:srgbClr val="002060"/>
                  </a:solidFill>
                  <a:prstDash val="solid"/>
                </a:ln>
                <a:solidFill>
                  <a:srgbClr val="FF0000"/>
                </a:solidFill>
              </a:rPr>
              <a:t>Зеркало</a:t>
            </a:r>
          </a:p>
          <a:p>
            <a:pPr algn="ctr"/>
            <a:r>
              <a:rPr lang="ru-RU" sz="3600" b="1" dirty="0" smtClean="0">
                <a:ln w="10541" cmpd="sng">
                  <a:solidFill>
                    <a:srgbClr val="002060"/>
                  </a:solidFill>
                  <a:prstDash val="solid"/>
                </a:ln>
                <a:solidFill>
                  <a:srgbClr val="FF0000"/>
                </a:solidFill>
              </a:rPr>
              <a:t>Компас</a:t>
            </a:r>
          </a:p>
          <a:p>
            <a:pPr algn="ctr"/>
            <a:r>
              <a:rPr lang="ru-RU" sz="3600" b="1" dirty="0" smtClean="0">
                <a:ln w="10541" cmpd="sng">
                  <a:solidFill>
                    <a:srgbClr val="002060"/>
                  </a:solidFill>
                  <a:prstDash val="solid"/>
                </a:ln>
                <a:solidFill>
                  <a:srgbClr val="FF0000"/>
                </a:solidFill>
              </a:rPr>
              <a:t>Бумага</a:t>
            </a:r>
          </a:p>
          <a:p>
            <a:pPr algn="ctr"/>
            <a:endParaRPr lang="ru-RU" sz="3200" b="1" dirty="0" smtClean="0">
              <a:ln w="10541" cmpd="sng">
                <a:solidFill>
                  <a:schemeClr val="bg2">
                    <a:lumMod val="50000"/>
                  </a:schemeClr>
                </a:solidFill>
                <a:prstDash val="solid"/>
              </a:ln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86446" y="1357298"/>
            <a:ext cx="2130711" cy="37856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b="1" u="sng" dirty="0" smtClean="0">
                <a:ln w="10541" cmpd="sng">
                  <a:solidFill>
                    <a:srgbClr val="002060"/>
                  </a:solidFill>
                  <a:prstDash val="solid"/>
                </a:ln>
                <a:solidFill>
                  <a:srgbClr val="006600"/>
                </a:solidFill>
              </a:rPr>
              <a:t>ИНДИЯ</a:t>
            </a:r>
          </a:p>
          <a:p>
            <a:pPr algn="ctr"/>
            <a:endParaRPr lang="ru-RU" sz="4800" b="1" u="sng" dirty="0" smtClean="0">
              <a:ln w="10541" cmpd="sng">
                <a:solidFill>
                  <a:srgbClr val="002060"/>
                </a:solidFill>
                <a:prstDash val="solid"/>
              </a:ln>
              <a:solidFill>
                <a:srgbClr val="006600"/>
              </a:solidFill>
            </a:endParaRPr>
          </a:p>
          <a:p>
            <a:pPr algn="ctr"/>
            <a:r>
              <a:rPr lang="ru-RU" sz="3600" b="1" dirty="0" smtClean="0">
                <a:ln w="10541" cmpd="sng">
                  <a:solidFill>
                    <a:srgbClr val="002060"/>
                  </a:solidFill>
                  <a:prstDash val="solid"/>
                </a:ln>
                <a:solidFill>
                  <a:srgbClr val="006600"/>
                </a:solidFill>
              </a:rPr>
              <a:t>Шахматы</a:t>
            </a:r>
          </a:p>
          <a:p>
            <a:pPr algn="ctr"/>
            <a:r>
              <a:rPr lang="ru-RU" sz="3600" b="1" dirty="0" smtClean="0">
                <a:ln w="10541" cmpd="sng">
                  <a:solidFill>
                    <a:srgbClr val="002060"/>
                  </a:solidFill>
                  <a:prstDash val="solid"/>
                </a:ln>
                <a:solidFill>
                  <a:srgbClr val="006600"/>
                </a:solidFill>
              </a:rPr>
              <a:t>Сахар</a:t>
            </a:r>
          </a:p>
          <a:p>
            <a:pPr algn="ctr"/>
            <a:r>
              <a:rPr lang="ru-RU" sz="3600" b="1" dirty="0" smtClean="0">
                <a:ln w="10541" cmpd="sng">
                  <a:solidFill>
                    <a:srgbClr val="002060"/>
                  </a:solidFill>
                  <a:prstDash val="solid"/>
                </a:ln>
                <a:solidFill>
                  <a:srgbClr val="006600"/>
                </a:solidFill>
              </a:rPr>
              <a:t>Х/б ткань</a:t>
            </a:r>
          </a:p>
          <a:p>
            <a:pPr algn="ctr"/>
            <a:r>
              <a:rPr lang="ru-RU" sz="3600" b="1" dirty="0" smtClean="0">
                <a:ln w="10541" cmpd="sng">
                  <a:solidFill>
                    <a:srgbClr val="002060"/>
                  </a:solidFill>
                  <a:prstDash val="solid"/>
                </a:ln>
                <a:solidFill>
                  <a:srgbClr val="006600"/>
                </a:solidFill>
              </a:rPr>
              <a:t>Перец</a:t>
            </a:r>
          </a:p>
        </p:txBody>
      </p:sp>
      <p:pic>
        <p:nvPicPr>
          <p:cNvPr id="7" name="Рисунок 6" descr="шелк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71736" y="928670"/>
            <a:ext cx="1785950" cy="1339463"/>
          </a:xfrm>
          <a:prstGeom prst="rect">
            <a:avLst/>
          </a:prstGeom>
          <a:ln>
            <a:solidFill>
              <a:srgbClr val="0066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тростниковый сахар.jpg"/>
          <p:cNvPicPr>
            <a:picLocks noChangeAspect="1"/>
          </p:cNvPicPr>
          <p:nvPr/>
        </p:nvPicPr>
        <p:blipFill>
          <a:blip r:embed="rId3"/>
          <a:srcRect l="3169" r="3169" b="4515"/>
          <a:stretch>
            <a:fillRect/>
          </a:stretch>
        </p:blipFill>
        <p:spPr>
          <a:xfrm>
            <a:off x="4143372" y="1785926"/>
            <a:ext cx="1457310" cy="2112291"/>
          </a:xfrm>
          <a:prstGeom prst="rect">
            <a:avLst/>
          </a:prstGeom>
          <a:ln>
            <a:solidFill>
              <a:srgbClr val="00206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4" descr="http://im6-tub-ru.yandex.net/i?id=12173673-50-72&amp;n=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14546" y="2500306"/>
            <a:ext cx="1641169" cy="1501069"/>
          </a:xfrm>
          <a:prstGeom prst="rect">
            <a:avLst/>
          </a:prstGeom>
          <a:noFill/>
          <a:ln>
            <a:solidFill>
              <a:srgbClr val="006600"/>
            </a:solidFill>
          </a:ln>
        </p:spPr>
      </p:pic>
      <p:pic>
        <p:nvPicPr>
          <p:cNvPr id="10" name="Рисунок 9" descr="ткань из хлопка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214546" y="5286388"/>
            <a:ext cx="1889656" cy="1382700"/>
          </a:xfrm>
          <a:prstGeom prst="rect">
            <a:avLst/>
          </a:prstGeom>
          <a:ln>
            <a:solidFill>
              <a:srgbClr val="00206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 descr="бумага наст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43702" y="142852"/>
            <a:ext cx="1815932" cy="1285884"/>
          </a:xfrm>
          <a:prstGeom prst="rect">
            <a:avLst/>
          </a:prstGeom>
          <a:ln>
            <a:solidFill>
              <a:srgbClr val="0066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Рисунок 11" descr="шахматы.jpg"/>
          <p:cNvPicPr>
            <a:picLocks noChangeAspect="1"/>
          </p:cNvPicPr>
          <p:nvPr/>
        </p:nvPicPr>
        <p:blipFill>
          <a:blip r:embed="rId7" cstate="print"/>
          <a:srcRect t="13250"/>
          <a:stretch>
            <a:fillRect/>
          </a:stretch>
        </p:blipFill>
        <p:spPr>
          <a:xfrm>
            <a:off x="3214678" y="3929066"/>
            <a:ext cx="2128413" cy="1384306"/>
          </a:xfrm>
          <a:prstGeom prst="rect">
            <a:avLst/>
          </a:prstGeom>
          <a:ln>
            <a:solidFill>
              <a:srgbClr val="00206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Picture 2" descr="http://upload.wikimedia.org/wikipedia/commons/thumb/5/53/Model_Si_Nan_of_Han_Dynasty.jpg/220px-Model_Si_Nan_of_Han_Dynasty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500562" y="5214950"/>
            <a:ext cx="2031366" cy="1357322"/>
          </a:xfrm>
          <a:prstGeom prst="rect">
            <a:avLst/>
          </a:prstGeom>
          <a:noFill/>
          <a:ln>
            <a:solidFill>
              <a:srgbClr val="006600"/>
            </a:solidFill>
          </a:ln>
        </p:spPr>
      </p:pic>
      <p:pic>
        <p:nvPicPr>
          <p:cNvPr id="24578" name="Picture 2" descr="http://im8-tub-ru.yandex.net/i?id=159680811-61-72&amp;n=21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14282" y="137124"/>
            <a:ext cx="1928826" cy="1291625"/>
          </a:xfrm>
          <a:prstGeom prst="rect">
            <a:avLst/>
          </a:prstGeom>
          <a:noFill/>
          <a:ln>
            <a:solidFill>
              <a:srgbClr val="006600"/>
            </a:solidFill>
          </a:ln>
        </p:spPr>
      </p:pic>
      <p:pic>
        <p:nvPicPr>
          <p:cNvPr id="24580" name="Picture 4" descr="http://im8-tub-ru.yandex.net/i?id=197000453-29-72&amp;n=21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000892" y="5143512"/>
            <a:ext cx="1781175" cy="142875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80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214290"/>
            <a:ext cx="5725093" cy="141577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rgbClr val="FFC000"/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ЯПОНИЯ </a:t>
            </a:r>
          </a:p>
          <a:p>
            <a:pPr algn="ctr"/>
            <a:r>
              <a:rPr lang="ru-RU" sz="3200" b="1" cap="none" spc="0" dirty="0" smtClean="0">
                <a:ln w="10541" cmpd="sng">
                  <a:solidFill>
                    <a:srgbClr val="FFC000"/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страна восходящего солнца</a:t>
            </a:r>
            <a:endParaRPr lang="ru-RU" sz="3200" b="1" cap="none" spc="0" dirty="0">
              <a:ln w="10541" cmpd="sng">
                <a:solidFill>
                  <a:srgbClr val="FFC000"/>
                </a:solidFill>
                <a:prstDash val="solid"/>
              </a:ln>
              <a:solidFill>
                <a:srgbClr val="C00000"/>
              </a:solidFill>
              <a:effectLst/>
            </a:endParaRPr>
          </a:p>
        </p:txBody>
      </p:sp>
      <p:pic>
        <p:nvPicPr>
          <p:cNvPr id="6" name="Рисунок 5" descr="флаг японии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7950" y="357166"/>
            <a:ext cx="1946275" cy="1296987"/>
          </a:xfrm>
          <a:prstGeom prst="rect">
            <a:avLst/>
          </a:prstGeom>
          <a:ln>
            <a:solidFill>
              <a:srgbClr val="99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Рисунок 11" descr="токио.jpg"/>
          <p:cNvPicPr>
            <a:picLocks noChangeAspect="1"/>
          </p:cNvPicPr>
          <p:nvPr/>
        </p:nvPicPr>
        <p:blipFill>
          <a:blip r:embed="rId3"/>
          <a:srcRect t="22700"/>
          <a:stretch>
            <a:fillRect/>
          </a:stretch>
        </p:blipFill>
        <p:spPr>
          <a:xfrm>
            <a:off x="214282" y="1571612"/>
            <a:ext cx="4716462" cy="2733675"/>
          </a:xfrm>
          <a:prstGeom prst="rect">
            <a:avLst/>
          </a:prstGeom>
          <a:ln>
            <a:solidFill>
              <a:srgbClr val="00206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Рисунок 12" descr="японцы.jpg"/>
          <p:cNvPicPr>
            <a:picLocks noChangeAspect="1"/>
          </p:cNvPicPr>
          <p:nvPr/>
        </p:nvPicPr>
        <p:blipFill>
          <a:blip r:embed="rId4"/>
          <a:srcRect l="6896" t="8624" r="6897" b="6853"/>
          <a:stretch>
            <a:fillRect/>
          </a:stretch>
        </p:blipFill>
        <p:spPr>
          <a:xfrm>
            <a:off x="857224" y="4000504"/>
            <a:ext cx="1785950" cy="2643206"/>
          </a:xfrm>
          <a:prstGeom prst="rect">
            <a:avLst/>
          </a:prstGeom>
          <a:ln w="12700" cap="sq">
            <a:solidFill>
              <a:srgbClr val="99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" name="Рисунок 13" descr="япония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14810" y="2071678"/>
            <a:ext cx="4710112" cy="4464050"/>
          </a:xfrm>
          <a:prstGeom prst="rect">
            <a:avLst/>
          </a:prstGeom>
          <a:ln>
            <a:solidFill>
              <a:srgbClr val="99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15" name="Прямая соединительная линия 14"/>
          <p:cNvCxnSpPr/>
          <p:nvPr/>
        </p:nvCxnSpPr>
        <p:spPr>
          <a:xfrm>
            <a:off x="6643702" y="4714884"/>
            <a:ext cx="642942" cy="158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285720" y="1643050"/>
            <a:ext cx="2381117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0" cmpd="sng">
                  <a:solidFill>
                    <a:srgbClr val="C00000"/>
                  </a:solidFill>
                  <a:prstDash val="solid"/>
                </a:ln>
                <a:solidFill>
                  <a:srgbClr val="FFC000"/>
                </a:solidFill>
                <a:effectLst/>
              </a:rPr>
              <a:t>Токио</a:t>
            </a:r>
            <a:endParaRPr lang="ru-RU" sz="3200" b="1" cap="none" spc="0" dirty="0">
              <a:ln w="19050" cmpd="sng">
                <a:solidFill>
                  <a:srgbClr val="C00000"/>
                </a:solidFill>
                <a:prstDash val="solid"/>
              </a:ln>
              <a:solidFill>
                <a:srgbClr val="FFC000"/>
              </a:solidFill>
              <a:effectLst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80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4" name="Picture 8" descr="http://www.200stran.ru/images/maps/1299851416_cd9c0c.jpg"/>
          <p:cNvPicPr>
            <a:picLocks noChangeAspect="1" noChangeArrowheads="1"/>
          </p:cNvPicPr>
          <p:nvPr/>
        </p:nvPicPr>
        <p:blipFill>
          <a:blip r:embed="rId2" cstate="print"/>
          <a:srcRect l="6614" t="4455" r="5203" b="9417"/>
          <a:stretch>
            <a:fillRect/>
          </a:stretch>
        </p:blipFill>
        <p:spPr bwMode="auto">
          <a:xfrm>
            <a:off x="5929322" y="357166"/>
            <a:ext cx="2857520" cy="4143404"/>
          </a:xfrm>
          <a:prstGeom prst="rect">
            <a:avLst/>
          </a:prstGeom>
          <a:ln w="12700" cap="sq">
            <a:solidFill>
              <a:srgbClr val="99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214282" y="0"/>
            <a:ext cx="564360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rgbClr val="FFC000"/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ЯПОНИЯ </a:t>
            </a:r>
          </a:p>
        </p:txBody>
      </p:sp>
      <p:pic>
        <p:nvPicPr>
          <p:cNvPr id="14346" name="Picture 10" descr="http://www.travel365.com.vn/images/tours/3-phusy,.jpg"/>
          <p:cNvPicPr>
            <a:picLocks noChangeAspect="1" noChangeArrowheads="1"/>
          </p:cNvPicPr>
          <p:nvPr/>
        </p:nvPicPr>
        <p:blipFill>
          <a:blip r:embed="rId3"/>
          <a:srcRect t="41429" r="3463" b="9285"/>
          <a:stretch>
            <a:fillRect/>
          </a:stretch>
        </p:blipFill>
        <p:spPr bwMode="auto">
          <a:xfrm>
            <a:off x="214282" y="785794"/>
            <a:ext cx="5851701" cy="1979252"/>
          </a:xfrm>
          <a:prstGeom prst="rect">
            <a:avLst/>
          </a:prstGeom>
          <a:noFill/>
          <a:ln>
            <a:solidFill>
              <a:srgbClr val="990000"/>
            </a:solidFill>
          </a:ln>
        </p:spPr>
      </p:pic>
      <p:pic>
        <p:nvPicPr>
          <p:cNvPr id="14350" name="Picture 14" descr="http://im4-tub-ru.yandex.net/i?id=167630050-70-72&amp;n=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4" y="2857496"/>
            <a:ext cx="2476517" cy="1857388"/>
          </a:xfrm>
          <a:prstGeom prst="rect">
            <a:avLst/>
          </a:prstGeom>
          <a:noFill/>
          <a:ln>
            <a:solidFill>
              <a:srgbClr val="990000"/>
            </a:solidFill>
          </a:ln>
        </p:spPr>
      </p:pic>
      <p:pic>
        <p:nvPicPr>
          <p:cNvPr id="14352" name="Picture 16" descr="http://im2-tub-ru.yandex.net/i?id=89918238-27-72&amp;n=2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000232" y="4000504"/>
            <a:ext cx="2286016" cy="1714512"/>
          </a:xfrm>
          <a:prstGeom prst="rect">
            <a:avLst/>
          </a:prstGeom>
          <a:noFill/>
          <a:ln>
            <a:solidFill>
              <a:srgbClr val="990000"/>
            </a:solidFill>
          </a:ln>
        </p:spPr>
      </p:pic>
      <p:pic>
        <p:nvPicPr>
          <p:cNvPr id="14" name="Picture 12" descr="http://im6-tub-ru.yandex.net/i?id=500925543-05-72&amp;n=21"/>
          <p:cNvPicPr>
            <a:picLocks noChangeAspect="1" noChangeArrowheads="1"/>
          </p:cNvPicPr>
          <p:nvPr/>
        </p:nvPicPr>
        <p:blipFill>
          <a:blip r:embed="rId6"/>
          <a:srcRect l="8333" r="13889"/>
          <a:stretch>
            <a:fillRect/>
          </a:stretch>
        </p:blipFill>
        <p:spPr bwMode="auto">
          <a:xfrm>
            <a:off x="3428992" y="2500306"/>
            <a:ext cx="2333643" cy="2000254"/>
          </a:xfrm>
          <a:prstGeom prst="rect">
            <a:avLst/>
          </a:prstGeom>
          <a:noFill/>
          <a:ln>
            <a:solidFill>
              <a:srgbClr val="990000"/>
            </a:solidFill>
          </a:ln>
        </p:spPr>
      </p:pic>
      <p:pic>
        <p:nvPicPr>
          <p:cNvPr id="14356" name="Picture 20" descr="http://im7-tub-ru.yandex.net/i?id=404508147-50-72&amp;n=2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42844" y="5143512"/>
            <a:ext cx="2095501" cy="1571626"/>
          </a:xfrm>
          <a:prstGeom prst="rect">
            <a:avLst/>
          </a:prstGeom>
          <a:noFill/>
          <a:ln>
            <a:solidFill>
              <a:srgbClr val="990000"/>
            </a:solidFill>
          </a:ln>
        </p:spPr>
      </p:pic>
      <p:pic>
        <p:nvPicPr>
          <p:cNvPr id="14358" name="Picture 22" descr="http://bildites.lv/images/hcdjsjffcvl1al3ey1dy.jpg"/>
          <p:cNvPicPr>
            <a:picLocks noChangeAspect="1" noChangeArrowheads="1"/>
          </p:cNvPicPr>
          <p:nvPr/>
        </p:nvPicPr>
        <p:blipFill>
          <a:blip r:embed="rId8"/>
          <a:srcRect t="23367"/>
          <a:stretch>
            <a:fillRect/>
          </a:stretch>
        </p:blipFill>
        <p:spPr bwMode="auto">
          <a:xfrm>
            <a:off x="5500694" y="4429132"/>
            <a:ext cx="3431871" cy="1750800"/>
          </a:xfrm>
          <a:prstGeom prst="rect">
            <a:avLst/>
          </a:prstGeom>
          <a:noFill/>
          <a:ln>
            <a:solidFill>
              <a:srgbClr val="990000"/>
            </a:solidFill>
          </a:ln>
        </p:spPr>
      </p:pic>
      <p:pic>
        <p:nvPicPr>
          <p:cNvPr id="14360" name="Picture 24" descr="http://im2-tub-ru.yandex.net/i?id=471561845-68-72&amp;n=21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000496" y="5429250"/>
            <a:ext cx="2133600" cy="1428750"/>
          </a:xfrm>
          <a:prstGeom prst="rect">
            <a:avLst/>
          </a:prstGeom>
          <a:noFill/>
          <a:ln>
            <a:solidFill>
              <a:srgbClr val="990000"/>
            </a:solidFill>
          </a:ln>
        </p:spPr>
      </p:pic>
      <p:sp>
        <p:nvSpPr>
          <p:cNvPr id="18" name="Прямоугольник 17"/>
          <p:cNvSpPr/>
          <p:nvPr/>
        </p:nvSpPr>
        <p:spPr>
          <a:xfrm>
            <a:off x="142844" y="2285992"/>
            <a:ext cx="2782557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9525" cmpd="sng">
                  <a:solidFill>
                    <a:srgbClr val="C00000"/>
                  </a:solidFill>
                  <a:prstDash val="solid"/>
                </a:ln>
                <a:solidFill>
                  <a:srgbClr val="FFC000"/>
                </a:solidFill>
                <a:effectLst/>
              </a:rPr>
              <a:t>Вулкан Фудзияма</a:t>
            </a:r>
            <a:endParaRPr lang="ru-RU" sz="2400" b="1" cap="none" spc="0" dirty="0">
              <a:ln w="9525" cmpd="sng">
                <a:solidFill>
                  <a:srgbClr val="C00000"/>
                </a:solidFill>
                <a:prstDash val="solid"/>
              </a:ln>
              <a:solidFill>
                <a:srgbClr val="FFC000"/>
              </a:solidFill>
              <a:effectLst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42844" y="4286256"/>
            <a:ext cx="1334019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0541" cmpd="sng">
                  <a:solidFill>
                    <a:srgbClr val="C00000"/>
                  </a:solidFill>
                  <a:prstDash val="solid"/>
                </a:ln>
                <a:solidFill>
                  <a:srgbClr val="FFC000"/>
                </a:solidFill>
                <a:effectLst/>
              </a:rPr>
              <a:t>Макака</a:t>
            </a:r>
            <a:endParaRPr lang="ru-RU" sz="2400" b="1" cap="none" spc="0" dirty="0">
              <a:ln w="10541" cmpd="sng">
                <a:solidFill>
                  <a:srgbClr val="C00000"/>
                </a:solidFill>
                <a:prstDash val="solid"/>
              </a:ln>
              <a:solidFill>
                <a:srgbClr val="FFC000"/>
              </a:solidFill>
              <a:effectLst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143372" y="2500306"/>
            <a:ext cx="1552220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0541" cmpd="sng">
                  <a:solidFill>
                    <a:srgbClr val="C00000"/>
                  </a:solidFill>
                  <a:prstDash val="solid"/>
                </a:ln>
                <a:solidFill>
                  <a:srgbClr val="FFC000"/>
                </a:solidFill>
                <a:effectLst/>
              </a:rPr>
              <a:t>Журавли</a:t>
            </a:r>
            <a:endParaRPr lang="ru-RU" sz="2400" b="1" cap="none" spc="0" dirty="0">
              <a:ln w="10541" cmpd="sng">
                <a:solidFill>
                  <a:srgbClr val="C00000"/>
                </a:solidFill>
                <a:prstDash val="solid"/>
              </a:ln>
              <a:solidFill>
                <a:srgbClr val="FFC000"/>
              </a:solidFill>
              <a:effectLst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071670" y="5643578"/>
            <a:ext cx="1928926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0541" cmpd="sng">
                  <a:solidFill>
                    <a:srgbClr val="C00000"/>
                  </a:solidFill>
                  <a:prstDash val="solid"/>
                </a:ln>
                <a:solidFill>
                  <a:srgbClr val="FFC000"/>
                </a:solidFill>
                <a:effectLst/>
              </a:rPr>
              <a:t>Пятнистый</a:t>
            </a:r>
          </a:p>
          <a:p>
            <a:pPr algn="ctr"/>
            <a:r>
              <a:rPr lang="ru-RU" sz="2400" b="1" dirty="0" smtClean="0">
                <a:ln w="10541" cmpd="sng">
                  <a:solidFill>
                    <a:srgbClr val="C00000"/>
                  </a:solidFill>
                  <a:prstDash val="solid"/>
                </a:ln>
                <a:solidFill>
                  <a:srgbClr val="FFC000"/>
                </a:solidFill>
              </a:rPr>
              <a:t>олень</a:t>
            </a:r>
            <a:endParaRPr lang="ru-RU" sz="2400" b="1" cap="none" spc="0" dirty="0">
              <a:ln w="10541" cmpd="sng">
                <a:solidFill>
                  <a:srgbClr val="C00000"/>
                </a:solidFill>
                <a:prstDash val="solid"/>
              </a:ln>
              <a:solidFill>
                <a:srgbClr val="FFC000"/>
              </a:solidFill>
              <a:effectLst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142844" y="6396335"/>
            <a:ext cx="1071126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0541" cmpd="sng">
                  <a:solidFill>
                    <a:srgbClr val="C00000"/>
                  </a:solidFill>
                  <a:prstDash val="solid"/>
                </a:ln>
                <a:solidFill>
                  <a:srgbClr val="FFC000"/>
                </a:solidFill>
                <a:effectLst/>
              </a:rPr>
              <a:t>Тунец</a:t>
            </a:r>
            <a:endParaRPr lang="ru-RU" sz="2400" b="1" cap="none" spc="0" dirty="0">
              <a:ln w="10541" cmpd="sng">
                <a:solidFill>
                  <a:srgbClr val="C00000"/>
                </a:solidFill>
                <a:prstDash val="solid"/>
              </a:ln>
              <a:solidFill>
                <a:srgbClr val="FFC000"/>
              </a:solidFill>
              <a:effectLst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7715272" y="6072206"/>
            <a:ext cx="1245854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0541" cmpd="sng">
                  <a:solidFill>
                    <a:srgbClr val="C00000"/>
                  </a:solidFill>
                  <a:prstDash val="solid"/>
                </a:ln>
                <a:solidFill>
                  <a:srgbClr val="FFC000"/>
                </a:solidFill>
                <a:effectLst/>
              </a:rPr>
              <a:t>Сакура</a:t>
            </a:r>
            <a:endParaRPr lang="ru-RU" sz="2400" b="1" cap="none" spc="0" dirty="0">
              <a:ln w="10541" cmpd="sng">
                <a:solidFill>
                  <a:srgbClr val="C00000"/>
                </a:solidFill>
                <a:prstDash val="solid"/>
              </a:ln>
              <a:solidFill>
                <a:srgbClr val="FFC000"/>
              </a:solidFill>
              <a:effectLst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5643570" y="6396335"/>
            <a:ext cx="1678600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0541" cmpd="sng">
                  <a:solidFill>
                    <a:srgbClr val="C00000"/>
                  </a:solidFill>
                  <a:prstDash val="solid"/>
                </a:ln>
                <a:solidFill>
                  <a:srgbClr val="FFC000"/>
                </a:solidFill>
                <a:effectLst/>
              </a:rPr>
              <a:t>Глициния</a:t>
            </a:r>
            <a:endParaRPr lang="ru-RU" sz="2400" b="1" cap="none" spc="0" dirty="0">
              <a:ln w="10541" cmpd="sng">
                <a:solidFill>
                  <a:srgbClr val="C00000"/>
                </a:solidFill>
                <a:prstDash val="solid"/>
              </a:ln>
              <a:solidFill>
                <a:srgbClr val="FFC000"/>
              </a:solidFill>
              <a:effectLst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токио4.jpg"/>
          <p:cNvPicPr>
            <a:picLocks noChangeAspect="1"/>
          </p:cNvPicPr>
          <p:nvPr/>
        </p:nvPicPr>
        <p:blipFill>
          <a:blip r:embed="rId2"/>
          <a:srcRect b="22640"/>
          <a:stretch>
            <a:fillRect/>
          </a:stretch>
        </p:blipFill>
        <p:spPr>
          <a:xfrm>
            <a:off x="4000496" y="285728"/>
            <a:ext cx="4943475" cy="2867025"/>
          </a:xfrm>
          <a:prstGeom prst="rect">
            <a:avLst/>
          </a:prstGeom>
          <a:ln>
            <a:solidFill>
              <a:srgbClr val="C0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82" name="Picture 10" descr="http://im0-tub-ru.yandex.net/i?id=267980102-57-7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285860"/>
            <a:ext cx="3333773" cy="250033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11" name="Рисунок 10" descr="япония еда палочки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14942" y="3643314"/>
            <a:ext cx="3678237" cy="2447925"/>
          </a:xfrm>
          <a:prstGeom prst="rect">
            <a:avLst/>
          </a:prstGeom>
          <a:ln>
            <a:solidFill>
              <a:srgbClr val="C0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84" name="Picture 12" descr="http://im6-tub-ru.yandex.net/i?id=556344679-23-72&amp;n=2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20" y="4286256"/>
            <a:ext cx="2952771" cy="221457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14" name="Picture 4" descr="88cd23a35f792f8c-large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14678" y="3286124"/>
            <a:ext cx="3018094" cy="2143140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  <p:sp>
        <p:nvSpPr>
          <p:cNvPr id="16" name="Прямоугольник 15"/>
          <p:cNvSpPr/>
          <p:nvPr/>
        </p:nvSpPr>
        <p:spPr>
          <a:xfrm>
            <a:off x="214282" y="142852"/>
            <a:ext cx="35719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 smtClean="0">
                <a:ln w="10541" cmpd="sng">
                  <a:solidFill>
                    <a:srgbClr val="FFC000"/>
                  </a:solidFill>
                  <a:prstDash val="solid"/>
                </a:ln>
                <a:solidFill>
                  <a:srgbClr val="C00000"/>
                </a:solidFill>
              </a:rPr>
              <a:t>ЯПОНИЯ</a:t>
            </a:r>
            <a:endParaRPr lang="ru-RU" sz="54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28596" y="1285860"/>
            <a:ext cx="1256883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0541" cmpd="sng">
                  <a:solidFill>
                    <a:srgbClr val="C00000"/>
                  </a:solidFill>
                  <a:prstDash val="solid"/>
                </a:ln>
                <a:solidFill>
                  <a:srgbClr val="FFC000"/>
                </a:solidFill>
                <a:effectLst/>
              </a:rPr>
              <a:t>Пагода</a:t>
            </a:r>
            <a:endParaRPr lang="ru-RU" sz="2400" b="1" cap="none" spc="0" dirty="0">
              <a:ln w="10541" cmpd="sng">
                <a:solidFill>
                  <a:srgbClr val="C00000"/>
                </a:solidFill>
                <a:prstDash val="solid"/>
              </a:ln>
              <a:solidFill>
                <a:srgbClr val="FFC000"/>
              </a:solidFill>
              <a:effectLst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857620" y="6072206"/>
            <a:ext cx="4701159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0541" cmpd="sng">
                  <a:solidFill>
                    <a:srgbClr val="C00000"/>
                  </a:solidFill>
                  <a:prstDash val="solid"/>
                </a:ln>
                <a:solidFill>
                  <a:srgbClr val="FFC000"/>
                </a:solidFill>
                <a:effectLst/>
              </a:rPr>
              <a:t>Суши – </a:t>
            </a:r>
            <a:r>
              <a:rPr lang="ru-RU" b="1" cap="none" spc="0" dirty="0" smtClean="0">
                <a:ln w="10541" cmpd="sng">
                  <a:solidFill>
                    <a:srgbClr val="C00000"/>
                  </a:solidFill>
                  <a:prstDash val="solid"/>
                </a:ln>
                <a:solidFill>
                  <a:srgbClr val="FFC000"/>
                </a:solidFill>
                <a:effectLst/>
              </a:rPr>
              <a:t>традиционная японская еда</a:t>
            </a:r>
            <a:endParaRPr lang="ru-RU" b="1" cap="none" spc="0" dirty="0">
              <a:ln w="10541" cmpd="sng">
                <a:solidFill>
                  <a:srgbClr val="C00000"/>
                </a:solidFill>
                <a:prstDash val="solid"/>
              </a:ln>
              <a:solidFill>
                <a:srgbClr val="FFC000"/>
              </a:solidFill>
              <a:effectLst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643042" y="3857628"/>
            <a:ext cx="145822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err="1" smtClean="0">
                <a:ln w="10541" cmpd="sng">
                  <a:solidFill>
                    <a:srgbClr val="C00000"/>
                  </a:solidFill>
                  <a:prstDash val="solid"/>
                </a:ln>
                <a:solidFill>
                  <a:srgbClr val="FFC000"/>
                </a:solidFill>
                <a:effectLst/>
              </a:rPr>
              <a:t>Хатико</a:t>
            </a:r>
            <a:endParaRPr lang="ru-RU" sz="2800" b="1" cap="none" spc="0" dirty="0">
              <a:ln w="10541" cmpd="sng">
                <a:solidFill>
                  <a:srgbClr val="C00000"/>
                </a:solidFill>
                <a:prstDash val="solid"/>
              </a:ln>
              <a:solidFill>
                <a:srgbClr val="FFC000"/>
              </a:solidFill>
              <a:effectLst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57224" y="214290"/>
            <a:ext cx="344036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smtClean="0">
                <a:ln w="10541" cmpd="sng">
                  <a:solidFill>
                    <a:srgbClr val="FFC000"/>
                  </a:solidFill>
                  <a:prstDash val="solid"/>
                </a:ln>
                <a:solidFill>
                  <a:srgbClr val="C00000"/>
                </a:solidFill>
              </a:rPr>
              <a:t>ЯПОНИЯ</a:t>
            </a:r>
            <a:endParaRPr lang="ru-RU" sz="5400" dirty="0"/>
          </a:p>
        </p:txBody>
      </p:sp>
      <p:pic>
        <p:nvPicPr>
          <p:cNvPr id="6" name="Рисунок 5" descr="япония телев.jpg"/>
          <p:cNvPicPr>
            <a:picLocks noChangeAspect="1"/>
          </p:cNvPicPr>
          <p:nvPr/>
        </p:nvPicPr>
        <p:blipFill>
          <a:blip r:embed="rId2"/>
          <a:srcRect l="2751" t="15222" r="3715" b="7844"/>
          <a:stretch>
            <a:fillRect/>
          </a:stretch>
        </p:blipFill>
        <p:spPr>
          <a:xfrm>
            <a:off x="4714876" y="142852"/>
            <a:ext cx="3667129" cy="2760690"/>
          </a:xfrm>
          <a:prstGeom prst="rect">
            <a:avLst/>
          </a:prstGeom>
          <a:ln>
            <a:solidFill>
              <a:srgbClr val="99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япония хонда.jpg"/>
          <p:cNvPicPr>
            <a:picLocks noChangeAspect="1"/>
          </p:cNvPicPr>
          <p:nvPr/>
        </p:nvPicPr>
        <p:blipFill>
          <a:blip r:embed="rId3" cstate="print"/>
          <a:srcRect l="26375" t="23540" r="11413"/>
          <a:stretch>
            <a:fillRect/>
          </a:stretch>
        </p:blipFill>
        <p:spPr>
          <a:xfrm>
            <a:off x="357158" y="3714752"/>
            <a:ext cx="3214710" cy="2469186"/>
          </a:xfrm>
          <a:prstGeom prst="rect">
            <a:avLst/>
          </a:prstGeom>
          <a:ln>
            <a:solidFill>
              <a:srgbClr val="99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6" name="Picture 2" descr="http://s51.radikal.ru/i132/0810/29/2b710aeb8d7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1071546"/>
            <a:ext cx="3214710" cy="2411032"/>
          </a:xfrm>
          <a:prstGeom prst="rect">
            <a:avLst/>
          </a:prstGeom>
          <a:noFill/>
          <a:ln>
            <a:solidFill>
              <a:srgbClr val="990000"/>
            </a:solidFill>
          </a:ln>
        </p:spPr>
      </p:pic>
      <p:pic>
        <p:nvPicPr>
          <p:cNvPr id="1028" name="Picture 4" descr="http://www.3dnews.ru/_imgdata/img/2009/11/06/14862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15074" y="3000372"/>
            <a:ext cx="2668312" cy="3143272"/>
          </a:xfrm>
          <a:prstGeom prst="rect">
            <a:avLst/>
          </a:prstGeom>
          <a:noFill/>
          <a:ln>
            <a:solidFill>
              <a:srgbClr val="990000"/>
            </a:solidFill>
          </a:ln>
        </p:spPr>
      </p:pic>
      <p:pic>
        <p:nvPicPr>
          <p:cNvPr id="10" name="Рисунок 9" descr="япония комп.jpg"/>
          <p:cNvPicPr>
            <a:picLocks noChangeAspect="1"/>
          </p:cNvPicPr>
          <p:nvPr/>
        </p:nvPicPr>
        <p:blipFill>
          <a:blip r:embed="rId6"/>
          <a:srcRect l="2231" t="4308" b="9847"/>
          <a:stretch>
            <a:fillRect/>
          </a:stretch>
        </p:blipFill>
        <p:spPr>
          <a:xfrm>
            <a:off x="3143240" y="2928934"/>
            <a:ext cx="2884484" cy="1899538"/>
          </a:xfrm>
          <a:prstGeom prst="rect">
            <a:avLst/>
          </a:prstGeom>
          <a:ln>
            <a:solidFill>
              <a:srgbClr val="99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Прямоугольник 10"/>
          <p:cNvSpPr/>
          <p:nvPr/>
        </p:nvSpPr>
        <p:spPr>
          <a:xfrm>
            <a:off x="2214546" y="5429264"/>
            <a:ext cx="55721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ln>
                  <a:solidFill>
                    <a:srgbClr val="C00000"/>
                  </a:solidFill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Японцы очень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ln>
                  <a:solidFill>
                    <a:srgbClr val="C00000"/>
                  </a:solidFill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изобретательны.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ln>
                  <a:solidFill>
                    <a:srgbClr val="C00000"/>
                  </a:solidFill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Их техника известна во всём мире.</a:t>
            </a:r>
            <a:endParaRPr lang="ru-RU" sz="2400" b="1" dirty="0">
              <a:ln>
                <a:solidFill>
                  <a:srgbClr val="C00000"/>
                </a:solidFill>
              </a:ln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285728"/>
            <a:ext cx="2552302" cy="141577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rgbClr val="002060"/>
                  </a:solidFill>
                  <a:prstDash val="solid"/>
                </a:ln>
                <a:solidFill>
                  <a:srgbClr val="006600"/>
                </a:solidFill>
                <a:effectLst/>
              </a:rPr>
              <a:t>КИТАЙ </a:t>
            </a:r>
          </a:p>
          <a:p>
            <a:pPr algn="ctr"/>
            <a:r>
              <a:rPr lang="ru-RU" sz="3200" b="1" dirty="0" smtClean="0">
                <a:ln w="10541" cmpd="sng">
                  <a:solidFill>
                    <a:srgbClr val="002060"/>
                  </a:solidFill>
                  <a:prstDash val="solid"/>
                </a:ln>
                <a:solidFill>
                  <a:srgbClr val="006600"/>
                </a:solidFill>
              </a:rPr>
              <a:t>П</a:t>
            </a:r>
            <a:r>
              <a:rPr lang="ru-RU" sz="3200" b="1" cap="none" spc="0" dirty="0" smtClean="0">
                <a:ln w="10541" cmpd="sng">
                  <a:solidFill>
                    <a:srgbClr val="002060"/>
                  </a:solidFill>
                  <a:prstDash val="solid"/>
                </a:ln>
                <a:solidFill>
                  <a:srgbClr val="006600"/>
                </a:solidFill>
                <a:effectLst/>
              </a:rPr>
              <a:t>однебесная</a:t>
            </a:r>
            <a:endParaRPr lang="ru-RU" sz="3200" b="1" cap="none" spc="0" dirty="0">
              <a:ln w="10541" cmpd="sng">
                <a:solidFill>
                  <a:srgbClr val="002060"/>
                </a:solidFill>
                <a:prstDash val="solid"/>
              </a:ln>
              <a:solidFill>
                <a:srgbClr val="006600"/>
              </a:solidFill>
              <a:effectLst/>
            </a:endParaRPr>
          </a:p>
        </p:txBody>
      </p:sp>
      <p:pic>
        <p:nvPicPr>
          <p:cNvPr id="5" name="Рисунок 4" descr="китай.gif"/>
          <p:cNvPicPr>
            <a:picLocks noChangeAspect="1"/>
          </p:cNvPicPr>
          <p:nvPr/>
        </p:nvPicPr>
        <p:blipFill>
          <a:blip r:embed="rId2"/>
          <a:srcRect b="9051"/>
          <a:stretch>
            <a:fillRect/>
          </a:stretch>
        </p:blipFill>
        <p:spPr>
          <a:xfrm>
            <a:off x="3357554" y="500042"/>
            <a:ext cx="5644621" cy="4929222"/>
          </a:xfrm>
          <a:prstGeom prst="rect">
            <a:avLst/>
          </a:prstGeom>
          <a:ln>
            <a:solidFill>
              <a:srgbClr val="0066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китай флаг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00430" y="214290"/>
            <a:ext cx="2052634" cy="1364594"/>
          </a:xfrm>
          <a:prstGeom prst="rect">
            <a:avLst/>
          </a:prstGeom>
          <a:ln>
            <a:solidFill>
              <a:srgbClr val="0066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8" name="Прямая соединительная линия 7"/>
          <p:cNvCxnSpPr/>
          <p:nvPr/>
        </p:nvCxnSpPr>
        <p:spPr>
          <a:xfrm>
            <a:off x="6715140" y="2643182"/>
            <a:ext cx="714380" cy="158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http://s58.radikal.ru/i162/1109/37/a1c4ce6e37b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1857364"/>
            <a:ext cx="3571899" cy="2857520"/>
          </a:xfrm>
          <a:prstGeom prst="rect">
            <a:avLst/>
          </a:prstGeom>
          <a:noFill/>
          <a:ln>
            <a:solidFill>
              <a:srgbClr val="006600"/>
            </a:solidFill>
          </a:ln>
        </p:spPr>
      </p:pic>
      <p:pic>
        <p:nvPicPr>
          <p:cNvPr id="2052" name="Picture 4" descr="http://img-fotki.yandex.ru/get/4607/lara58-58.e7/0_553fc_aa705f55_XL"/>
          <p:cNvPicPr>
            <a:picLocks noChangeAspect="1" noChangeArrowheads="1"/>
          </p:cNvPicPr>
          <p:nvPr/>
        </p:nvPicPr>
        <p:blipFill>
          <a:blip r:embed="rId5"/>
          <a:srcRect l="13017" t="4444" r="8883" b="4444"/>
          <a:stretch>
            <a:fillRect/>
          </a:stretch>
        </p:blipFill>
        <p:spPr bwMode="auto">
          <a:xfrm>
            <a:off x="214282" y="3786190"/>
            <a:ext cx="1714512" cy="2928958"/>
          </a:xfrm>
          <a:prstGeom prst="rect">
            <a:avLst/>
          </a:prstGeom>
          <a:noFill/>
          <a:ln>
            <a:solidFill>
              <a:srgbClr val="006600"/>
            </a:solidFill>
          </a:ln>
        </p:spPr>
      </p:pic>
      <p:sp>
        <p:nvSpPr>
          <p:cNvPr id="12" name="Прямоугольник 11"/>
          <p:cNvSpPr/>
          <p:nvPr/>
        </p:nvSpPr>
        <p:spPr>
          <a:xfrm>
            <a:off x="214282" y="1857364"/>
            <a:ext cx="128753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ln w="10541" cmpd="sng">
                  <a:solidFill>
                    <a:srgbClr val="002060"/>
                  </a:solidFill>
                  <a:prstDash val="solid"/>
                </a:ln>
                <a:solidFill>
                  <a:srgbClr val="00B050"/>
                </a:solidFill>
              </a:rPr>
              <a:t>Пекин</a:t>
            </a:r>
            <a:endParaRPr lang="ru-RU" sz="3200" dirty="0">
              <a:solidFill>
                <a:srgbClr val="00B050"/>
              </a:solidFill>
            </a:endParaRPr>
          </a:p>
        </p:txBody>
      </p:sp>
      <p:pic>
        <p:nvPicPr>
          <p:cNvPr id="13" name="Рисунок 12" descr="пекин1.jpg"/>
          <p:cNvPicPr>
            <a:picLocks noChangeAspect="1"/>
          </p:cNvPicPr>
          <p:nvPr/>
        </p:nvPicPr>
        <p:blipFill>
          <a:blip r:embed="rId6"/>
          <a:srcRect t="12766" b="20806"/>
          <a:stretch>
            <a:fillRect/>
          </a:stretch>
        </p:blipFill>
        <p:spPr>
          <a:xfrm>
            <a:off x="2143108" y="5143512"/>
            <a:ext cx="4572032" cy="1500198"/>
          </a:xfrm>
          <a:prstGeom prst="rect">
            <a:avLst/>
          </a:prstGeom>
          <a:ln>
            <a:solidFill>
              <a:srgbClr val="0066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8" name="Picture 8" descr="http://im3-tub-ru.yandex.net/i?id=502937903-41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285728"/>
            <a:ext cx="3683820" cy="2500330"/>
          </a:xfrm>
          <a:prstGeom prst="rect">
            <a:avLst/>
          </a:prstGeom>
          <a:noFill/>
          <a:ln>
            <a:solidFill>
              <a:srgbClr val="006600"/>
            </a:solidFill>
          </a:ln>
        </p:spPr>
      </p:pic>
      <p:sp>
        <p:nvSpPr>
          <p:cNvPr id="8" name="Прямоугольник 7"/>
          <p:cNvSpPr/>
          <p:nvPr/>
        </p:nvSpPr>
        <p:spPr>
          <a:xfrm>
            <a:off x="1071538" y="214290"/>
            <a:ext cx="270073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smtClean="0">
                <a:ln w="10541" cmpd="sng">
                  <a:solidFill>
                    <a:srgbClr val="002060"/>
                  </a:solidFill>
                  <a:prstDash val="solid"/>
                </a:ln>
                <a:solidFill>
                  <a:srgbClr val="006600"/>
                </a:solidFill>
              </a:rPr>
              <a:t>КИТАЙ</a:t>
            </a:r>
            <a:endParaRPr lang="ru-RU" sz="5400" dirty="0"/>
          </a:p>
        </p:txBody>
      </p:sp>
      <p:pic>
        <p:nvPicPr>
          <p:cNvPr id="20490" name="Picture 10" descr="http://im5-tub-ru.yandex.net/i?id=304795949-68-7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488" y="1500174"/>
            <a:ext cx="2286016" cy="1714512"/>
          </a:xfrm>
          <a:prstGeom prst="rect">
            <a:avLst/>
          </a:prstGeom>
          <a:noFill/>
          <a:ln>
            <a:solidFill>
              <a:srgbClr val="006600"/>
            </a:solidFill>
          </a:ln>
        </p:spPr>
      </p:pic>
      <p:pic>
        <p:nvPicPr>
          <p:cNvPr id="20492" name="Picture 12" descr="http://im8-tub-ru.yandex.net/i?id=101640454-62-72&amp;n=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1500164"/>
            <a:ext cx="2286016" cy="1714512"/>
          </a:xfrm>
          <a:prstGeom prst="rect">
            <a:avLst/>
          </a:prstGeom>
          <a:noFill/>
          <a:ln>
            <a:solidFill>
              <a:srgbClr val="006600"/>
            </a:solidFill>
          </a:ln>
        </p:spPr>
      </p:pic>
      <p:pic>
        <p:nvPicPr>
          <p:cNvPr id="20496" name="Picture 16" descr="http://www.zoogeo365.ru/images/public/20101115/dzhejran_big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20" y="3714752"/>
            <a:ext cx="3158312" cy="2571768"/>
          </a:xfrm>
          <a:prstGeom prst="rect">
            <a:avLst/>
          </a:prstGeom>
          <a:noFill/>
          <a:ln>
            <a:solidFill>
              <a:srgbClr val="006600"/>
            </a:solidFill>
          </a:ln>
        </p:spPr>
      </p:pic>
      <p:pic>
        <p:nvPicPr>
          <p:cNvPr id="13" name="Picture 14" descr="http://im0-tub-ru.yandex.net/i?id=591193279-52-72&amp;n=2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928794" y="3143248"/>
            <a:ext cx="2560338" cy="1714512"/>
          </a:xfrm>
          <a:prstGeom prst="rect">
            <a:avLst/>
          </a:prstGeom>
          <a:noFill/>
          <a:ln>
            <a:solidFill>
              <a:srgbClr val="006600"/>
            </a:solidFill>
          </a:ln>
        </p:spPr>
      </p:pic>
      <p:pic>
        <p:nvPicPr>
          <p:cNvPr id="20500" name="Picture 20" descr="http://im4-tub-ru.yandex.net/i?id=252791922-58-72&amp;n=2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357950" y="2500306"/>
            <a:ext cx="2571768" cy="1928826"/>
          </a:xfrm>
          <a:prstGeom prst="rect">
            <a:avLst/>
          </a:prstGeom>
          <a:noFill/>
          <a:ln>
            <a:solidFill>
              <a:srgbClr val="006600"/>
            </a:solidFill>
          </a:ln>
        </p:spPr>
      </p:pic>
      <p:pic>
        <p:nvPicPr>
          <p:cNvPr id="16" name="Picture 18" descr="http://kolyan.net/uploads/posts/2009-08/thumbs/1249335267_035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394663" y="4143380"/>
            <a:ext cx="4249303" cy="2325244"/>
          </a:xfrm>
          <a:prstGeom prst="rect">
            <a:avLst/>
          </a:prstGeom>
          <a:noFill/>
          <a:ln>
            <a:solidFill>
              <a:srgbClr val="006600"/>
            </a:solidFill>
          </a:ln>
        </p:spPr>
      </p:pic>
      <p:sp>
        <p:nvSpPr>
          <p:cNvPr id="17" name="Прямоугольник 16"/>
          <p:cNvSpPr/>
          <p:nvPr/>
        </p:nvSpPr>
        <p:spPr>
          <a:xfrm>
            <a:off x="3786182" y="1142984"/>
            <a:ext cx="9012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n w="10541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Панда</a:t>
            </a:r>
            <a:endParaRPr lang="ru-RU" dirty="0">
              <a:ln w="10541" cmpd="sng">
                <a:solidFill>
                  <a:schemeClr val="accent6">
                    <a:lumMod val="50000"/>
                  </a:schemeClr>
                </a:solidFill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42844" y="1142984"/>
            <a:ext cx="7184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n w="10541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Тигр</a:t>
            </a:r>
            <a:endParaRPr lang="ru-RU" dirty="0">
              <a:ln w="10541" cmpd="sng">
                <a:solidFill>
                  <a:schemeClr val="accent6">
                    <a:lumMod val="50000"/>
                  </a:schemeClr>
                </a:solidFill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14348" y="3286124"/>
            <a:ext cx="11496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n w="10541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Леопард</a:t>
            </a:r>
            <a:endParaRPr lang="ru-RU" dirty="0">
              <a:ln w="10541" cmpd="sng">
                <a:solidFill>
                  <a:schemeClr val="accent6">
                    <a:lumMod val="50000"/>
                  </a:schemeClr>
                </a:solidFill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14282" y="6286520"/>
            <a:ext cx="12316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n w="10541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Джейран</a:t>
            </a:r>
            <a:endParaRPr lang="ru-RU" dirty="0">
              <a:ln w="10541" cmpd="sng">
                <a:solidFill>
                  <a:schemeClr val="accent6">
                    <a:lumMod val="50000"/>
                  </a:schemeClr>
                </a:solidFill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071934" y="6488668"/>
            <a:ext cx="10115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n w="10541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Бамбук</a:t>
            </a:r>
            <a:endParaRPr lang="ru-RU" dirty="0">
              <a:ln w="10541" cmpd="sng">
                <a:solidFill>
                  <a:schemeClr val="accent6">
                    <a:lumMod val="50000"/>
                  </a:schemeClr>
                </a:solidFill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4929190" y="3643314"/>
            <a:ext cx="15020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err="1" smtClean="0">
                <a:ln w="10541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Жень-шень</a:t>
            </a:r>
            <a:endParaRPr lang="ru-RU" dirty="0">
              <a:ln w="10541" cmpd="sng">
                <a:solidFill>
                  <a:schemeClr val="accent6">
                    <a:lumMod val="50000"/>
                  </a:schemeClr>
                </a:solidFill>
                <a:prstDash val="solid"/>
              </a:ln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57224" y="0"/>
            <a:ext cx="219169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smtClean="0">
                <a:ln w="10541" cmpd="sng">
                  <a:solidFill>
                    <a:srgbClr val="002060"/>
                  </a:solidFill>
                  <a:prstDash val="solid"/>
                </a:ln>
                <a:solidFill>
                  <a:srgbClr val="006600"/>
                </a:solidFill>
              </a:rPr>
              <a:t>КИТАЙ</a:t>
            </a:r>
            <a:endParaRPr lang="ru-RU" sz="5400" dirty="0"/>
          </a:p>
        </p:txBody>
      </p:sp>
      <p:pic>
        <p:nvPicPr>
          <p:cNvPr id="5" name="Рисунок 4" descr="выращив рис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9124" y="357166"/>
            <a:ext cx="4572032" cy="3035464"/>
          </a:xfrm>
          <a:prstGeom prst="rect">
            <a:avLst/>
          </a:prstGeom>
          <a:ln>
            <a:solidFill>
              <a:srgbClr val="0066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великая китайск стена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3621150"/>
            <a:ext cx="4143404" cy="2928882"/>
          </a:xfrm>
          <a:prstGeom prst="rect">
            <a:avLst/>
          </a:prstGeom>
          <a:ln>
            <a:solidFill>
              <a:srgbClr val="0066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6" descr="ris-po-kitaiski-913654"/>
          <p:cNvPicPr>
            <a:picLocks noChangeAspect="1" noChangeArrowheads="1"/>
          </p:cNvPicPr>
          <p:nvPr/>
        </p:nvPicPr>
        <p:blipFill>
          <a:blip r:embed="rId4"/>
          <a:srcRect l="11065" t="10099" r="5938"/>
          <a:stretch>
            <a:fillRect/>
          </a:stretch>
        </p:blipFill>
        <p:spPr bwMode="auto">
          <a:xfrm>
            <a:off x="3643306" y="2643182"/>
            <a:ext cx="2928958" cy="2006609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</p:spPr>
      </p:pic>
      <p:pic>
        <p:nvPicPr>
          <p:cNvPr id="10" name="Picture 8" descr="lapsha2"/>
          <p:cNvPicPr>
            <a:picLocks noChangeAspect="1" noChangeArrowheads="1"/>
          </p:cNvPicPr>
          <p:nvPr/>
        </p:nvPicPr>
        <p:blipFill>
          <a:blip r:embed="rId5"/>
          <a:srcRect b="6625"/>
          <a:stretch>
            <a:fillRect/>
          </a:stretch>
        </p:blipFill>
        <p:spPr bwMode="auto">
          <a:xfrm>
            <a:off x="5429256" y="4429132"/>
            <a:ext cx="3570314" cy="2000264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</p:spPr>
      </p:pic>
      <p:pic>
        <p:nvPicPr>
          <p:cNvPr id="11" name="Рисунок 10" descr="китай3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1472" y="1071546"/>
            <a:ext cx="3214710" cy="2411508"/>
          </a:xfrm>
          <a:prstGeom prst="rect">
            <a:avLst/>
          </a:prstGeom>
          <a:ln>
            <a:solidFill>
              <a:srgbClr val="0066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Прямоугольник 11"/>
          <p:cNvSpPr/>
          <p:nvPr/>
        </p:nvSpPr>
        <p:spPr>
          <a:xfrm>
            <a:off x="3929058" y="2714620"/>
            <a:ext cx="5453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n w="10541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Рис</a:t>
            </a:r>
            <a:endParaRPr lang="ru-RU" dirty="0">
              <a:ln w="10541" cmpd="sng">
                <a:solidFill>
                  <a:schemeClr val="accent6">
                    <a:lumMod val="50000"/>
                  </a:schemeClr>
                </a:solidFill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786578" y="6488668"/>
            <a:ext cx="17251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n w="10541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Рисовая лапша</a:t>
            </a:r>
            <a:endParaRPr lang="ru-RU" dirty="0">
              <a:ln w="10541" cmpd="sng">
                <a:solidFill>
                  <a:schemeClr val="accent6">
                    <a:lumMod val="50000"/>
                  </a:schemeClr>
                </a:solidFill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14282" y="3571876"/>
            <a:ext cx="180915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n w="10541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Великая</a:t>
            </a:r>
          </a:p>
          <a:p>
            <a:r>
              <a:rPr lang="ru-RU" b="1" dirty="0" smtClean="0">
                <a:ln w="10541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китайская стена</a:t>
            </a:r>
            <a:endParaRPr lang="ru-RU" dirty="0">
              <a:ln w="10541" cmpd="sng">
                <a:solidFill>
                  <a:schemeClr val="accent6">
                    <a:lumMod val="50000"/>
                  </a:schemeClr>
                </a:solidFill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358082" y="3357562"/>
            <a:ext cx="15588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n w="10541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Посадка риса</a:t>
            </a:r>
            <a:endParaRPr lang="ru-RU" dirty="0">
              <a:ln w="10541" cmpd="sng">
                <a:solidFill>
                  <a:schemeClr val="accent6">
                    <a:lumMod val="50000"/>
                  </a:schemeClr>
                </a:solidFill>
                <a:prstDash val="solid"/>
              </a:ln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285720" y="142852"/>
            <a:ext cx="219169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smtClean="0">
                <a:ln w="10541" cmpd="sng">
                  <a:solidFill>
                    <a:srgbClr val="002060"/>
                  </a:solidFill>
                  <a:prstDash val="solid"/>
                </a:ln>
                <a:solidFill>
                  <a:srgbClr val="006600"/>
                </a:solidFill>
              </a:rPr>
              <a:t>КИТАЙ</a:t>
            </a:r>
            <a:endParaRPr lang="ru-RU" sz="5400" dirty="0"/>
          </a:p>
        </p:txBody>
      </p:sp>
      <p:pic>
        <p:nvPicPr>
          <p:cNvPr id="13" name="Рисунок 12" descr="шелк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1357298"/>
            <a:ext cx="3048000" cy="2286000"/>
          </a:xfrm>
          <a:prstGeom prst="rect">
            <a:avLst/>
          </a:prstGeom>
          <a:ln>
            <a:solidFill>
              <a:srgbClr val="0066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Рисунок 14" descr="золотая рыбка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4071942"/>
            <a:ext cx="2949961" cy="2362213"/>
          </a:xfrm>
          <a:prstGeom prst="rect">
            <a:avLst/>
          </a:prstGeom>
          <a:ln>
            <a:solidFill>
              <a:srgbClr val="0066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30" name="Picture 6" descr="http://www.primorye24.ru/uploads/posts/2013-01/1358647255_D0A4D0B5D0B9D0B5D180D0B2D0B5D180D0BAD0B8-D0B2-D09AD0B8D182D0B0D0B5-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29000" y="285728"/>
            <a:ext cx="5715000" cy="3352801"/>
          </a:xfrm>
          <a:prstGeom prst="rect">
            <a:avLst/>
          </a:prstGeom>
          <a:noFill/>
          <a:ln>
            <a:solidFill>
              <a:srgbClr val="006600"/>
            </a:solidFill>
          </a:ln>
        </p:spPr>
      </p:pic>
      <p:pic>
        <p:nvPicPr>
          <p:cNvPr id="17" name="Рисунок 16" descr="бумага наст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29388" y="3143248"/>
            <a:ext cx="2522128" cy="1785950"/>
          </a:xfrm>
          <a:prstGeom prst="rect">
            <a:avLst/>
          </a:prstGeom>
          <a:ln>
            <a:solidFill>
              <a:srgbClr val="0066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" name="Picture 4" descr="http://im6-tub-ru.yandex.net/i?id=12173673-50-72&amp;n=2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65134" y="3214686"/>
            <a:ext cx="2578436" cy="2358325"/>
          </a:xfrm>
          <a:prstGeom prst="rect">
            <a:avLst/>
          </a:prstGeom>
          <a:noFill/>
          <a:ln>
            <a:solidFill>
              <a:srgbClr val="006600"/>
            </a:solidFill>
          </a:ln>
        </p:spPr>
      </p:pic>
      <p:pic>
        <p:nvPicPr>
          <p:cNvPr id="19" name="Picture 2" descr="http://upload.wikimedia.org/wikipedia/commons/thumb/5/53/Model_Si_Nan_of_Han_Dynasty.jpg/220px-Model_Si_Nan_of_Han_Dynasty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286380" y="4786322"/>
            <a:ext cx="2779764" cy="1857388"/>
          </a:xfrm>
          <a:prstGeom prst="rect">
            <a:avLst/>
          </a:prstGeom>
          <a:noFill/>
          <a:ln>
            <a:solidFill>
              <a:srgbClr val="006600"/>
            </a:solidFill>
          </a:ln>
        </p:spPr>
      </p:pic>
      <p:sp>
        <p:nvSpPr>
          <p:cNvPr id="20" name="Прямоугольник 19"/>
          <p:cNvSpPr/>
          <p:nvPr/>
        </p:nvSpPr>
        <p:spPr>
          <a:xfrm>
            <a:off x="1500166" y="1357298"/>
            <a:ext cx="7232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n w="10541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Шёлк</a:t>
            </a:r>
            <a:endParaRPr lang="ru-RU" dirty="0">
              <a:ln w="10541" cmpd="sng">
                <a:solidFill>
                  <a:schemeClr val="accent6">
                    <a:lumMod val="50000"/>
                  </a:schemeClr>
                </a:solidFill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428728" y="6488668"/>
            <a:ext cx="16591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n w="10541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Золотая рыбка</a:t>
            </a:r>
            <a:endParaRPr lang="ru-RU" dirty="0">
              <a:ln w="10541" cmpd="sng">
                <a:solidFill>
                  <a:schemeClr val="accent6">
                    <a:lumMod val="50000"/>
                  </a:schemeClr>
                </a:solidFill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643306" y="5643578"/>
            <a:ext cx="10063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n w="10541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Зеркало</a:t>
            </a:r>
            <a:endParaRPr lang="ru-RU" dirty="0">
              <a:ln w="10541" cmpd="sng">
                <a:solidFill>
                  <a:schemeClr val="accent6">
                    <a:lumMod val="50000"/>
                  </a:schemeClr>
                </a:solidFill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7858148" y="6215082"/>
            <a:ext cx="9556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n w="10541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Компас</a:t>
            </a:r>
            <a:endParaRPr lang="ru-RU" dirty="0">
              <a:ln w="10541" cmpd="sng">
                <a:solidFill>
                  <a:schemeClr val="accent6">
                    <a:lumMod val="50000"/>
                  </a:schemeClr>
                </a:solidFill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6500826" y="3214686"/>
            <a:ext cx="8961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n w="10541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Бумага</a:t>
            </a:r>
            <a:endParaRPr lang="ru-RU" dirty="0">
              <a:ln w="10541" cmpd="sng">
                <a:solidFill>
                  <a:schemeClr val="accent6">
                    <a:lumMod val="50000"/>
                  </a:schemeClr>
                </a:solidFill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3571868" y="357166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n w="10541" cmpd="sng">
                  <a:solidFill>
                    <a:schemeClr val="accent2">
                      <a:lumMod val="20000"/>
                      <a:lumOff val="80000"/>
                    </a:schemeClr>
                  </a:solidFill>
                  <a:prstDash val="solid"/>
                </a:ln>
                <a:solidFill>
                  <a:srgbClr val="00B0F0"/>
                </a:solidFill>
              </a:rPr>
              <a:t>Фейерверк</a:t>
            </a:r>
            <a:endParaRPr lang="ru-RU" dirty="0">
              <a:ln w="10541" cmpd="sng">
                <a:solidFill>
                  <a:schemeClr val="accent2">
                    <a:lumMod val="20000"/>
                    <a:lumOff val="80000"/>
                  </a:schemeClr>
                </a:solidFill>
                <a:prstDash val="solid"/>
              </a:ln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800" decel="100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433</TotalTime>
  <Words>113</Words>
  <Application>Microsoft Office PowerPoint</Application>
  <PresentationFormat>Экран (4:3)</PresentationFormat>
  <Paragraphs>75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сон</dc:creator>
  <cp:lastModifiedBy>сон</cp:lastModifiedBy>
  <cp:revision>38</cp:revision>
  <dcterms:created xsi:type="dcterms:W3CDTF">2013-03-31T08:51:31Z</dcterms:created>
  <dcterms:modified xsi:type="dcterms:W3CDTF">2013-04-01T21:35:12Z</dcterms:modified>
</cp:coreProperties>
</file>