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5" r:id="rId9"/>
    <p:sldId id="269" r:id="rId10"/>
    <p:sldId id="262" r:id="rId11"/>
    <p:sldId id="263" r:id="rId12"/>
    <p:sldId id="271" r:id="rId13"/>
    <p:sldId id="270" r:id="rId14"/>
    <p:sldId id="264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eg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9938" y="332656"/>
            <a:ext cx="86809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0" cmpd="sng">
                  <a:solidFill>
                    <a:srgbClr val="00B05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Путешествие Колобка</a:t>
            </a:r>
            <a:endParaRPr lang="ru-RU" sz="6600" b="1" cap="none" spc="0" dirty="0">
              <a:ln w="19050" cmpd="sng">
                <a:solidFill>
                  <a:srgbClr val="00B050"/>
                </a:solidFill>
                <a:prstDash val="solid"/>
              </a:ln>
              <a:solidFill>
                <a:srgbClr val="FF66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204864"/>
            <a:ext cx="4209550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i="1" cap="none" spc="0" dirty="0" smtClean="0">
                <a:ln w="317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Окружающий мир</a:t>
            </a:r>
          </a:p>
          <a:p>
            <a:r>
              <a:rPr lang="ru-RU" sz="3200" i="1" dirty="0" smtClean="0">
                <a:ln w="317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</a:t>
            </a:r>
          </a:p>
          <a:p>
            <a:r>
              <a:rPr lang="ru-RU" sz="2800" i="1" cap="none" spc="0" dirty="0" smtClean="0">
                <a:ln w="317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учителя нач. классов</a:t>
            </a:r>
          </a:p>
          <a:p>
            <a:r>
              <a:rPr lang="ru-RU" sz="2800" i="1" dirty="0" smtClean="0">
                <a:ln w="317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МБУ СОШ № 80</a:t>
            </a:r>
          </a:p>
          <a:p>
            <a:r>
              <a:rPr lang="ru-RU" sz="2800" i="1" cap="none" spc="0" dirty="0" err="1" smtClean="0">
                <a:ln w="317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Гарифуллиной</a:t>
            </a:r>
            <a:r>
              <a:rPr lang="ru-RU" sz="2800" i="1" cap="none" spc="0" dirty="0" smtClean="0">
                <a:ln w="3175">
                  <a:solidFill>
                    <a:srgbClr val="FF0000"/>
                  </a:solidFill>
                </a:ln>
                <a:solidFill>
                  <a:srgbClr val="00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И.С.</a:t>
            </a:r>
            <a:endParaRPr lang="ru-RU" sz="2800" i="1" cap="none" spc="0" dirty="0">
              <a:ln w="3175">
                <a:solidFill>
                  <a:srgbClr val="FF0000"/>
                </a:solidFill>
              </a:ln>
              <a:solidFill>
                <a:srgbClr val="0066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P10100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1" t="39648" r="28769"/>
          <a:stretch/>
        </p:blipFill>
        <p:spPr bwMode="auto">
          <a:xfrm>
            <a:off x="5436096" y="3645024"/>
            <a:ext cx="3333326" cy="2927024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53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9048" y="3244334"/>
            <a:ext cx="2125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</a:rPr>
              <a:t>Рабочий - мукомол</a:t>
            </a:r>
          </a:p>
        </p:txBody>
      </p:sp>
      <p:pic>
        <p:nvPicPr>
          <p:cNvPr id="5" name="Picture 4" descr="2306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" t="3703" r="3603" b="3703"/>
          <a:stretch>
            <a:fillRect/>
          </a:stretch>
        </p:blipFill>
        <p:spPr>
          <a:xfrm>
            <a:off x="533400" y="457200"/>
            <a:ext cx="8229600" cy="6096000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45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82" y="548680"/>
            <a:ext cx="2362200" cy="3429000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195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73000051"/>
          <p:cNvPicPr>
            <a:picLocks noGrp="1" noChangeAspect="1" noChangeArrowheads="1"/>
          </p:cNvPicPr>
          <p:nvPr>
            <p:ph type="title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3" r="23359"/>
          <a:stretch/>
        </p:blipFill>
        <p:spPr>
          <a:xfrm>
            <a:off x="341427" y="476672"/>
            <a:ext cx="4835236" cy="3063846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72900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4" y="1658872"/>
            <a:ext cx="4339208" cy="3232995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ae____ae___89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12595"/>
          <a:stretch/>
        </p:blipFill>
        <p:spPr bwMode="auto">
          <a:xfrm>
            <a:off x="6954981" y="3275369"/>
            <a:ext cx="1840873" cy="1616498"/>
          </a:xfrm>
          <a:prstGeom prst="rect">
            <a:avLst/>
          </a:prstGeom>
          <a:noFill/>
          <a:ln w="19050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6" descr="49780_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0" t="2884" r="6501" b="20284"/>
          <a:stretch/>
        </p:blipFill>
        <p:spPr>
          <a:xfrm>
            <a:off x="341427" y="3768564"/>
            <a:ext cx="4433455" cy="2804833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ыноска-облако 8"/>
          <p:cNvSpPr/>
          <p:nvPr/>
        </p:nvSpPr>
        <p:spPr>
          <a:xfrm>
            <a:off x="2267744" y="0"/>
            <a:ext cx="4536504" cy="119328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ТРАКТОРИСТ</a:t>
            </a:r>
            <a:endParaRPr lang="ru-RU" sz="32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4769055" y="1067772"/>
            <a:ext cx="4320480" cy="135311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АГРОНОМ</a:t>
            </a:r>
            <a:endParaRPr lang="ru-RU" sz="32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3347863" y="5170981"/>
            <a:ext cx="4527553" cy="11822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КОМБАЙНЁР</a:t>
            </a:r>
            <a:endParaRPr lang="ru-RU" sz="32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1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8517" y="3140968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ТРАКТОРИСТ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09863" y="3140968"/>
            <a:ext cx="28730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АГРОНОМ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09863" y="4077072"/>
            <a:ext cx="35108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МАШИНИСТ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8517" y="5026165"/>
            <a:ext cx="30430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МУКОМОЛ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09863" y="5044395"/>
            <a:ext cx="23198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ПЕКАРЬ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5504" y="5949280"/>
            <a:ext cx="30490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ВОДИТЕЛЬ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909863" y="5949280"/>
            <a:ext cx="30719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2360" y="4077072"/>
            <a:ext cx="35827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КОМБАЙНЁР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17" b="32640"/>
          <a:stretch/>
        </p:blipFill>
        <p:spPr>
          <a:xfrm>
            <a:off x="1105602" y="692696"/>
            <a:ext cx="6876256" cy="2113537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387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90705"/>
            <a:ext cx="4945732" cy="3272426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97937" y="3645024"/>
            <a:ext cx="817339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 typeface="Wingdings" pitchFamily="2" charset="2"/>
              <a:buChar char="Ø"/>
            </a:pPr>
            <a:r>
              <a:rPr lang="ru-RU" sz="4800" b="1" cap="none" spc="0" dirty="0" smtClean="0">
                <a:ln w="9525">
                  <a:solidFill>
                    <a:srgbClr val="FF66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Хлеб – всему голова.</a:t>
            </a:r>
          </a:p>
          <a:p>
            <a:pPr marL="685800" indent="-685800">
              <a:buFont typeface="Wingdings" pitchFamily="2" charset="2"/>
              <a:buChar char="Ø"/>
            </a:pPr>
            <a:r>
              <a:rPr lang="ru-RU" sz="4800" b="1" dirty="0" smtClean="0">
                <a:ln w="9525">
                  <a:solidFill>
                    <a:srgbClr val="FF66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Пот на спине – так и хлеб </a:t>
            </a:r>
          </a:p>
          <a:p>
            <a:r>
              <a:rPr lang="ru-RU" sz="4800" b="1" dirty="0" smtClean="0">
                <a:ln w="9525">
                  <a:solidFill>
                    <a:srgbClr val="FF66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на столе.</a:t>
            </a:r>
          </a:p>
          <a:p>
            <a:pPr marL="685800" indent="-685800">
              <a:buFont typeface="Wingdings" pitchFamily="2" charset="2"/>
              <a:buChar char="Ø"/>
            </a:pPr>
            <a:r>
              <a:rPr lang="ru-RU" sz="4800" b="1" cap="none" spc="0" dirty="0" smtClean="0">
                <a:ln w="9525">
                  <a:solidFill>
                    <a:srgbClr val="FF66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 обед, коли хлеба нет.</a:t>
            </a:r>
            <a:endParaRPr lang="ru-RU" sz="4800" b="1" cap="none" spc="0" dirty="0">
              <a:ln w="9525">
                <a:solidFill>
                  <a:srgbClr val="FF6600"/>
                </a:solidFill>
                <a:prstDash val="solid"/>
              </a:ln>
              <a:solidFill>
                <a:srgbClr val="C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3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3" t="11470" r="12850" b="12773"/>
          <a:stretch/>
        </p:blipFill>
        <p:spPr>
          <a:xfrm>
            <a:off x="6093667" y="4526297"/>
            <a:ext cx="2812473" cy="2078183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380" y="260648"/>
            <a:ext cx="3174264" cy="2105595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367" y="2502945"/>
            <a:ext cx="3007043" cy="2006262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81" y="404664"/>
            <a:ext cx="2940072" cy="1961579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81" y="4627342"/>
            <a:ext cx="2940072" cy="1960048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sp>
        <p:nvSpPr>
          <p:cNvPr id="12" name="Стрелка вверх 11"/>
          <p:cNvSpPr/>
          <p:nvPr/>
        </p:nvSpPr>
        <p:spPr>
          <a:xfrm>
            <a:off x="7259456" y="2502945"/>
            <a:ext cx="480896" cy="179015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3491880" y="1385452"/>
            <a:ext cx="1872208" cy="459371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810583">
            <a:off x="1482618" y="2676597"/>
            <a:ext cx="1368152" cy="43526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9766760">
            <a:off x="3509481" y="4891354"/>
            <a:ext cx="1415778" cy="47625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58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01" r="28498" b="8893"/>
          <a:stretch/>
        </p:blipFill>
        <p:spPr>
          <a:xfrm>
            <a:off x="395536" y="360218"/>
            <a:ext cx="3132859" cy="2119745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" b="7029"/>
          <a:stretch/>
        </p:blipFill>
        <p:spPr>
          <a:xfrm>
            <a:off x="368718" y="4339969"/>
            <a:ext cx="3114090" cy="2208568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261561"/>
            <a:ext cx="2810421" cy="2139914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7" r="52666" b="8176"/>
          <a:stretch/>
        </p:blipFill>
        <p:spPr>
          <a:xfrm>
            <a:off x="6210165" y="3377596"/>
            <a:ext cx="2700300" cy="3191545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2" r="18745" b="15510"/>
          <a:stretch/>
        </p:blipFill>
        <p:spPr>
          <a:xfrm>
            <a:off x="5769032" y="219184"/>
            <a:ext cx="3141433" cy="2057688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sp>
        <p:nvSpPr>
          <p:cNvPr id="10" name="Стрелка вправо 9"/>
          <p:cNvSpPr/>
          <p:nvPr/>
        </p:nvSpPr>
        <p:spPr>
          <a:xfrm rot="2576580">
            <a:off x="3519853" y="1335681"/>
            <a:ext cx="1512168" cy="4156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 rot="19389986">
            <a:off x="1785388" y="3448554"/>
            <a:ext cx="1584176" cy="42097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707905" y="5264232"/>
            <a:ext cx="2383402" cy="36004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7560314" y="2261561"/>
            <a:ext cx="396061" cy="1069957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1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0" t="15787" r="21061" b="6291"/>
          <a:stretch/>
        </p:blipFill>
        <p:spPr>
          <a:xfrm>
            <a:off x="355751" y="262283"/>
            <a:ext cx="3081527" cy="2286559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17536"/>
            <a:ext cx="2977250" cy="1976051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799" y="4413624"/>
            <a:ext cx="3663876" cy="2150932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80" y="4413624"/>
            <a:ext cx="3240360" cy="2141207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818382"/>
            <a:ext cx="3920170" cy="1489665"/>
          </a:xfrm>
          <a:prstGeom prst="rect">
            <a:avLst/>
          </a:prstGeom>
          <a:ln w="19050">
            <a:solidFill>
              <a:srgbClr val="FF6600"/>
            </a:solidFill>
          </a:ln>
        </p:spPr>
      </p:pic>
      <p:sp>
        <p:nvSpPr>
          <p:cNvPr id="10" name="Стрелка вправо 9"/>
          <p:cNvSpPr/>
          <p:nvPr/>
        </p:nvSpPr>
        <p:spPr>
          <a:xfrm>
            <a:off x="3619240" y="1556793"/>
            <a:ext cx="1868729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700779">
            <a:off x="7145630" y="2383019"/>
            <a:ext cx="314853" cy="112762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716945">
            <a:off x="6621041" y="3760995"/>
            <a:ext cx="1175671" cy="36833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3687768" y="5315361"/>
            <a:ext cx="1460295" cy="41789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5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Рисунок1дддд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3" b="3261"/>
          <a:stretch/>
        </p:blipFill>
        <p:spPr>
          <a:xfrm>
            <a:off x="313362" y="718476"/>
            <a:ext cx="8435102" cy="5888476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179512" y="61601"/>
            <a:ext cx="4824536" cy="17464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18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3244334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Водитель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155310" cy="4946104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Выноска-облако 5"/>
          <p:cNvSpPr/>
          <p:nvPr/>
        </p:nvSpPr>
        <p:spPr>
          <a:xfrm>
            <a:off x="3749646" y="332657"/>
            <a:ext cx="4854802" cy="192389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ВОДИТЕЛЬ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4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ovosady-zona-0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332656"/>
            <a:ext cx="8305800" cy="5256584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4789340" y="4725144"/>
            <a:ext cx="3984004" cy="172819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ПЕКАРЬ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02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7" t="11206"/>
          <a:stretch/>
        </p:blipFill>
        <p:spPr>
          <a:xfrm>
            <a:off x="384770" y="836712"/>
            <a:ext cx="8449766" cy="5256584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067944" y="1946449"/>
            <a:ext cx="26132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ТЕСТО</a:t>
            </a:r>
            <a:endParaRPr lang="ru-RU" sz="54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948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Рисунок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548680"/>
            <a:ext cx="8453830" cy="5932512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63870" y="1268760"/>
            <a:ext cx="2348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МУКА</a:t>
            </a:r>
            <a:endParaRPr lang="ru-RU" sz="5400" b="1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7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IMG44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560" y="514426"/>
            <a:ext cx="7934378" cy="6000328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14748" y="836712"/>
            <a:ext cx="4060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ПШЕНИЦА</a:t>
            </a:r>
            <a:endParaRPr lang="ru-RU" sz="5400" b="1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92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30" t="45656" r="5455"/>
          <a:stretch/>
        </p:blipFill>
        <p:spPr>
          <a:xfrm>
            <a:off x="2987824" y="332656"/>
            <a:ext cx="5802712" cy="4590969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t="21212" r="59394" b="31919"/>
          <a:stretch/>
        </p:blipFill>
        <p:spPr>
          <a:xfrm>
            <a:off x="443283" y="3717032"/>
            <a:ext cx="2976589" cy="2740409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Выноска-облако 6"/>
          <p:cNvSpPr/>
          <p:nvPr/>
        </p:nvSpPr>
        <p:spPr>
          <a:xfrm>
            <a:off x="3570464" y="4581128"/>
            <a:ext cx="4817960" cy="171835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МУКОМОЛ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75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66" y="476672"/>
            <a:ext cx="8398691" cy="5616624"/>
          </a:xfrm>
          <a:prstGeom prst="rect">
            <a:avLst/>
          </a:prstGeom>
          <a:ln w="1905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Выноска-облако 4"/>
          <p:cNvSpPr/>
          <p:nvPr/>
        </p:nvSpPr>
        <p:spPr>
          <a:xfrm>
            <a:off x="371264" y="4005064"/>
            <a:ext cx="5496880" cy="171835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МАШИНИСТ</a:t>
            </a:r>
            <a:endParaRPr lang="ru-RU" sz="40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05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304</TotalTime>
  <Words>64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</dc:creator>
  <cp:lastModifiedBy>teach</cp:lastModifiedBy>
  <cp:revision>25</cp:revision>
  <dcterms:created xsi:type="dcterms:W3CDTF">2015-01-23T17:26:52Z</dcterms:created>
  <dcterms:modified xsi:type="dcterms:W3CDTF">2015-01-31T13:22:59Z</dcterms:modified>
</cp:coreProperties>
</file>