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5"/>
  </p:notesMasterIdLst>
  <p:sldIdLst>
    <p:sldId id="262" r:id="rId2"/>
    <p:sldId id="259" r:id="rId3"/>
    <p:sldId id="269" r:id="rId4"/>
    <p:sldId id="270" r:id="rId5"/>
    <p:sldId id="271" r:id="rId6"/>
    <p:sldId id="272" r:id="rId7"/>
    <p:sldId id="266" r:id="rId8"/>
    <p:sldId id="257" r:id="rId9"/>
    <p:sldId id="267" r:id="rId10"/>
    <p:sldId id="265" r:id="rId11"/>
    <p:sldId id="258" r:id="rId12"/>
    <p:sldId id="264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Rg st="1" end="14"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55" autoAdjust="0"/>
    <p:restoredTop sz="94689" autoAdjust="0"/>
  </p:normalViewPr>
  <p:slideViewPr>
    <p:cSldViewPr>
      <p:cViewPr varScale="1">
        <p:scale>
          <a:sx n="70" d="100"/>
          <a:sy n="70" d="100"/>
        </p:scale>
        <p:origin x="-138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64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1E6131-CCD7-4DA0-8A8F-60675EE7A825}" type="datetimeFigureOut">
              <a:rPr lang="ru-RU" smtClean="0"/>
              <a:pPr/>
              <a:t>25.10.2014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8F1763-A4BD-4FB2-87C6-9B67525E262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80418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D86D5-D12C-4795-9604-1C38CA88E684}" type="datetimeFigureOut">
              <a:rPr lang="ru-RU" smtClean="0"/>
              <a:pPr/>
              <a:t>25.10.2014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CA834-1EF0-4B01-B76A-541953A1664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0" advTm="7000">
        <p:sndAc>
          <p:stSnd>
            <p:snd r:embed="rId1" name="bomb.wav"/>
          </p:stSnd>
        </p:sndAc>
      </p:transition>
    </mc:Choice>
    <mc:Fallback>
      <p:transition spd="slow" advTm="7000">
        <p:sndAc>
          <p:stSnd>
            <p:snd r:embed="rId1" name="bomb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D86D5-D12C-4795-9604-1C38CA88E684}" type="datetimeFigureOut">
              <a:rPr lang="ru-RU" smtClean="0"/>
              <a:pPr/>
              <a:t>25.10.2014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CA834-1EF0-4B01-B76A-541953A166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0" advTm="7000">
        <p:sndAc>
          <p:stSnd>
            <p:snd r:embed="rId1" name="bomb.wav"/>
          </p:stSnd>
        </p:sndAc>
      </p:transition>
    </mc:Choice>
    <mc:Fallback>
      <p:transition spd="slow" advTm="7000">
        <p:sndAc>
          <p:stSnd>
            <p:snd r:embed="rId1" name="bomb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D86D5-D12C-4795-9604-1C38CA88E684}" type="datetimeFigureOut">
              <a:rPr lang="ru-RU" smtClean="0"/>
              <a:pPr/>
              <a:t>25.10.2014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CA834-1EF0-4B01-B76A-541953A166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0" advTm="7000">
        <p:sndAc>
          <p:stSnd>
            <p:snd r:embed="rId1" name="bomb.wav"/>
          </p:stSnd>
        </p:sndAc>
      </p:transition>
    </mc:Choice>
    <mc:Fallback>
      <p:transition spd="slow" advTm="7000">
        <p:sndAc>
          <p:stSnd>
            <p:snd r:embed="rId1" name="bomb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D86D5-D12C-4795-9604-1C38CA88E684}" type="datetimeFigureOut">
              <a:rPr lang="ru-RU" smtClean="0"/>
              <a:pPr/>
              <a:t>25.10.2014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CA834-1EF0-4B01-B76A-541953A166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0" advTm="7000">
        <p:sndAc>
          <p:stSnd>
            <p:snd r:embed="rId1" name="bomb.wav"/>
          </p:stSnd>
        </p:sndAc>
      </p:transition>
    </mc:Choice>
    <mc:Fallback>
      <p:transition spd="slow" advTm="7000">
        <p:sndAc>
          <p:stSnd>
            <p:snd r:embed="rId1" name="bomb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D86D5-D12C-4795-9604-1C38CA88E684}" type="datetimeFigureOut">
              <a:rPr lang="ru-RU" smtClean="0"/>
              <a:pPr/>
              <a:t>25.10.2014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23BCA834-1EF0-4B01-B76A-541953A166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0" advTm="7000">
        <p:sndAc>
          <p:stSnd>
            <p:snd r:embed="rId1" name="bomb.wav"/>
          </p:stSnd>
        </p:sndAc>
      </p:transition>
    </mc:Choice>
    <mc:Fallback>
      <p:transition spd="slow" advTm="7000">
        <p:sndAc>
          <p:stSnd>
            <p:snd r:embed="rId1" name="bomb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D86D5-D12C-4795-9604-1C38CA88E684}" type="datetimeFigureOut">
              <a:rPr lang="ru-RU" smtClean="0"/>
              <a:pPr/>
              <a:t>25.10.2014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CA834-1EF0-4B01-B76A-541953A166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0" advTm="7000">
        <p:sndAc>
          <p:stSnd>
            <p:snd r:embed="rId1" name="bomb.wav"/>
          </p:stSnd>
        </p:sndAc>
      </p:transition>
    </mc:Choice>
    <mc:Fallback>
      <p:transition spd="slow" advTm="7000">
        <p:sndAc>
          <p:stSnd>
            <p:snd r:embed="rId1" name="bomb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D86D5-D12C-4795-9604-1C38CA88E684}" type="datetimeFigureOut">
              <a:rPr lang="ru-RU" smtClean="0"/>
              <a:pPr/>
              <a:t>25.10.2014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CA834-1EF0-4B01-B76A-541953A166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0" advTm="7000">
        <p:sndAc>
          <p:stSnd>
            <p:snd r:embed="rId1" name="bomb.wav"/>
          </p:stSnd>
        </p:sndAc>
      </p:transition>
    </mc:Choice>
    <mc:Fallback>
      <p:transition spd="slow" advTm="7000">
        <p:sndAc>
          <p:stSnd>
            <p:snd r:embed="rId1" name="bomb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D86D5-D12C-4795-9604-1C38CA88E684}" type="datetimeFigureOut">
              <a:rPr lang="ru-RU" smtClean="0"/>
              <a:pPr/>
              <a:t>25.10.2014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CA834-1EF0-4B01-B76A-541953A166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0" advTm="7000">
        <p:sndAc>
          <p:stSnd>
            <p:snd r:embed="rId1" name="bomb.wav"/>
          </p:stSnd>
        </p:sndAc>
      </p:transition>
    </mc:Choice>
    <mc:Fallback>
      <p:transition spd="slow" advTm="7000">
        <p:sndAc>
          <p:stSnd>
            <p:snd r:embed="rId1" name="bomb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D86D5-D12C-4795-9604-1C38CA88E684}" type="datetimeFigureOut">
              <a:rPr lang="ru-RU" smtClean="0"/>
              <a:pPr/>
              <a:t>25.10.2014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CA834-1EF0-4B01-B76A-541953A166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0" advTm="7000">
        <p:sndAc>
          <p:stSnd>
            <p:snd r:embed="rId1" name="bomb.wav"/>
          </p:stSnd>
        </p:sndAc>
      </p:transition>
    </mc:Choice>
    <mc:Fallback>
      <p:transition spd="slow" advTm="7000">
        <p:sndAc>
          <p:stSnd>
            <p:snd r:embed="rId1" name="bomb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D86D5-D12C-4795-9604-1C38CA88E684}" type="datetimeFigureOut">
              <a:rPr lang="ru-RU" smtClean="0"/>
              <a:pPr/>
              <a:t>25.10.2014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CA834-1EF0-4B01-B76A-541953A166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0" advTm="7000">
        <p:sndAc>
          <p:stSnd>
            <p:snd r:embed="rId1" name="bomb.wav"/>
          </p:stSnd>
        </p:sndAc>
      </p:transition>
    </mc:Choice>
    <mc:Fallback>
      <p:transition spd="slow" advTm="7000">
        <p:sndAc>
          <p:stSnd>
            <p:snd r:embed="rId1" name="bomb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D86D5-D12C-4795-9604-1C38CA88E684}" type="datetimeFigureOut">
              <a:rPr lang="ru-RU" smtClean="0"/>
              <a:pPr/>
              <a:t>25.10.2014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CA834-1EF0-4B01-B76A-541953A166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0" advTm="7000">
        <p:sndAc>
          <p:stSnd>
            <p:snd r:embed="rId1" name="bomb.wav"/>
          </p:stSnd>
        </p:sndAc>
      </p:transition>
    </mc:Choice>
    <mc:Fallback>
      <p:transition spd="slow" advTm="7000">
        <p:sndAc>
          <p:stSnd>
            <p:snd r:embed="rId1" name="bomb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7D86D5-D12C-4795-9604-1C38CA88E684}" type="datetimeFigureOut">
              <a:rPr lang="ru-RU" smtClean="0"/>
              <a:pPr/>
              <a:t>25.10.2014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23BCA834-1EF0-4B01-B76A-541953A1664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>
    <mc:Choice xmlns:p14="http://schemas.microsoft.com/office/powerpoint/2010/main" Requires="p14">
      <p:transition spd="slow" p14:dur="15000" advTm="7000">
        <p:sndAc>
          <p:stSnd>
            <p:snd r:embed="rId13" name="bomb.wav"/>
          </p:stSnd>
        </p:sndAc>
      </p:transition>
    </mc:Choice>
    <mc:Fallback>
      <p:transition spd="slow" advTm="7000">
        <p:sndAc>
          <p:stSnd>
            <p:snd r:embed="rId13" name="bomb.wav"/>
          </p:stSnd>
        </p:sndAc>
      </p:transition>
    </mc:Fallback>
  </mc:AlternateConten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&#1055;&#1086;&#1083;&#1100;&#1079;&#1086;&#1074;&#1072;&#1090;&#1077;&#1083;&#1100;\Desktop\&#1052;&#1059;&#1047;&#1067;&#1050;&#1040;%20&#1053;&#1040;&#1057;&#1058;&#1048;\nezhnost.mp3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&#1055;&#1086;&#1083;&#1100;&#1079;&#1086;&#1074;&#1072;&#1090;&#1077;&#1083;&#1100;\Desktop\&#1052;&#1059;&#1047;&#1067;&#1050;&#1040;%20&#1053;&#1040;&#1057;&#1058;&#1048;\nezhnost.mp3" TargetMode="External"/><Relationship Id="rId6" Type="http://schemas.openxmlformats.org/officeDocument/2006/relationships/image" Target="../media/image23.pn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&#1055;&#1086;&#1083;&#1100;&#1079;&#1086;&#1074;&#1072;&#1090;&#1077;&#1083;&#1100;\Desktop\&#1052;&#1059;&#1047;&#1067;&#1050;&#1040;%20&#1053;&#1040;&#1057;&#1058;&#1048;\nezhnost.mp3" TargetMode="External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&#1055;&#1086;&#1083;&#1100;&#1079;&#1086;&#1074;&#1072;&#1090;&#1077;&#1083;&#1100;\Desktop\&#1052;&#1059;&#1047;&#1067;&#1050;&#1040;%20&#1053;&#1040;&#1057;&#1058;&#1048;\nezhnost.mp3" TargetMode="External"/><Relationship Id="rId5" Type="http://schemas.openxmlformats.org/officeDocument/2006/relationships/image" Target="../media/image27.png"/><Relationship Id="rId4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file:///C:\Users\&#1055;&#1086;&#1083;&#1100;&#1079;&#1086;&#1074;&#1072;&#1090;&#1077;&#1083;&#1100;\Desktop\&#1052;&#1059;&#1047;&#1067;&#1050;&#1040;%20&#1053;&#1040;&#1057;&#1058;&#1048;\nezhnost.mp3" TargetMode="External"/><Relationship Id="rId1" Type="http://schemas.openxmlformats.org/officeDocument/2006/relationships/audio" Target="file:///C:\Users\&#1055;&#1086;&#1083;&#1100;&#1079;&#1086;&#1074;&#1072;&#1090;&#1077;&#1083;&#1100;\Desktop\&#1085;&#1072;&#1089;&#1090;&#1103;%20&#1092;&#1083;&#1077;&#1096;&#1082;&#1072;\&#1050;%20&#1096;&#1082;&#1086;&#1083;&#1077;\&#1044;&#1086;&#1088;&#1086;&#1075;&#1072;&#1084;&#1080;%20&#1089;&#1083;&#1072;&#1074;&#1099;%20&#1074;&#1086;&#1081;&#1085;&#1099;259.wav" TargetMode="Externa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&#1055;&#1086;&#1083;&#1100;&#1079;&#1086;&#1074;&#1072;&#1090;&#1077;&#1083;&#1100;\Desktop\&#1052;&#1059;&#1047;&#1067;&#1050;&#1040;%20&#1053;&#1040;&#1057;&#1058;&#1048;\nezhnost.mp3" TargetMode="Externa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&#1055;&#1086;&#1083;&#1100;&#1079;&#1086;&#1074;&#1072;&#1090;&#1077;&#1083;&#1100;\Desktop\&#1052;&#1059;&#1047;&#1067;&#1050;&#1040;%20&#1053;&#1040;&#1057;&#1058;&#1048;\&#1044;&#1086;&#1088;&#1086;&#1075;&#1072;&#1084;&#1080;%20&#1089;&#1083;&#1072;&#1074;&#1099;%20&#1074;&#1086;&#1081;&#1085;&#1099;270.wav" TargetMode="Externa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&#1055;&#1086;&#1083;&#1100;&#1079;&#1086;&#1074;&#1072;&#1090;&#1077;&#1083;&#1100;\Desktop\&#1052;&#1059;&#1047;&#1067;&#1050;&#1040;%20&#1053;&#1040;&#1057;&#1058;&#1048;\&#1044;&#1086;&#1088;&#1086;&#1075;&#1072;&#1084;&#1080;%20&#1089;&#1083;&#1072;&#1074;&#1099;%20&#1074;&#1086;&#1081;&#1085;&#1099;271.wav" TargetMode="External"/><Relationship Id="rId6" Type="http://schemas.openxmlformats.org/officeDocument/2006/relationships/image" Target="../media/image11.pn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&#1055;&#1086;&#1083;&#1100;&#1079;&#1086;&#1074;&#1072;&#1090;&#1077;&#1083;&#1100;\Desktop\&#1052;&#1059;&#1047;&#1067;&#1050;&#1040;%20&#1053;&#1040;&#1057;&#1058;&#1048;\&#1044;&#1086;&#1088;&#1086;&#1075;&#1072;&#1084;&#1080;%20&#1089;&#1083;&#1072;&#1074;&#1099;%20&#1074;&#1086;&#1081;&#1085;&#1099;272.wav" TargetMode="External"/><Relationship Id="rId6" Type="http://schemas.openxmlformats.org/officeDocument/2006/relationships/image" Target="../media/image11.pn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&#1055;&#1086;&#1083;&#1100;&#1079;&#1086;&#1074;&#1072;&#1090;&#1077;&#1083;&#1100;\Desktop\&#1052;&#1059;&#1047;&#1067;&#1050;&#1040;%20&#1053;&#1040;&#1057;&#1058;&#1048;\nezhnost.mp3" TargetMode="External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Дорогами славы войны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7072330" y="1571612"/>
            <a:ext cx="1857388" cy="4554551"/>
          </a:xfrm>
          <a:ln w="28575">
            <a:solidFill>
              <a:schemeClr val="accent1">
                <a:lumMod val="75000"/>
              </a:schemeClr>
            </a:solidFill>
          </a:ln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4800" dirty="0" smtClean="0">
                <a:solidFill>
                  <a:schemeClr val="accent2">
                    <a:lumMod val="75000"/>
                  </a:schemeClr>
                </a:solidFill>
              </a:rPr>
              <a:t>1941-</a:t>
            </a:r>
          </a:p>
          <a:p>
            <a:pPr>
              <a:buNone/>
            </a:pPr>
            <a:r>
              <a:rPr lang="ru-RU" sz="4800" dirty="0" smtClean="0">
                <a:solidFill>
                  <a:schemeClr val="accent2">
                    <a:lumMod val="75000"/>
                  </a:schemeClr>
                </a:solidFill>
              </a:rPr>
              <a:t>1945</a:t>
            </a:r>
          </a:p>
          <a:p>
            <a:pPr>
              <a:buNone/>
            </a:pPr>
            <a:endParaRPr lang="ru-RU" sz="48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None/>
            </a:pPr>
            <a:r>
              <a:rPr lang="ru-RU" sz="3200" dirty="0" smtClean="0">
                <a:solidFill>
                  <a:schemeClr val="accent2">
                    <a:lumMod val="75000"/>
                  </a:schemeClr>
                </a:solidFill>
              </a:rPr>
              <a:t>65 лет</a:t>
            </a:r>
          </a:p>
          <a:p>
            <a:pPr>
              <a:buNone/>
            </a:pPr>
            <a:endParaRPr lang="ru-RU" sz="48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None/>
            </a:pPr>
            <a:r>
              <a:rPr lang="ru-RU" sz="4800" dirty="0" smtClean="0">
                <a:solidFill>
                  <a:schemeClr val="accent2">
                    <a:lumMod val="75000"/>
                  </a:schemeClr>
                </a:solidFill>
              </a:rPr>
              <a:t>2010</a:t>
            </a:r>
            <a:endParaRPr lang="ru-RU" sz="48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5" name="Рисунок 4" descr="Битва за Днепр (25.08 - 23.12.1943)"/>
          <p:cNvPicPr/>
          <p:nvPr/>
        </p:nvPicPr>
        <p:blipFill>
          <a:blip r:embed="rId4"/>
          <a:srcRect l="2889" t="6405" r="23111" b="6760"/>
          <a:stretch>
            <a:fillRect/>
          </a:stretch>
        </p:blipFill>
        <p:spPr bwMode="auto">
          <a:xfrm>
            <a:off x="500034" y="1571612"/>
            <a:ext cx="6143668" cy="4572032"/>
          </a:xfrm>
          <a:prstGeom prst="rect">
            <a:avLst/>
          </a:prstGeom>
          <a:noFill/>
          <a:ln w="28575">
            <a:solidFill>
              <a:schemeClr val="accent1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11" name="nezhnost.mp3">
            <a:hlinkClick r:id="" action="ppaction://media"/>
          </p:cNvPr>
          <p:cNvPicPr>
            <a:picLocks noGrp="1" noRot="1" noChangeAspect="1"/>
          </p:cNvPicPr>
          <p:nvPr>
            <p:ph sz="half" idx="1"/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3398838" y="3709988"/>
            <a:ext cx="304800" cy="304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0" advTm="7000">
        <p:sndAc>
          <p:stSnd>
            <p:snd r:embed="rId3" name="bomb.wav"/>
          </p:stSnd>
        </p:sndAc>
      </p:transition>
    </mc:Choice>
    <mc:Fallback>
      <p:transition spd="slow" advTm="7000">
        <p:sndAc>
          <p:stSnd>
            <p:snd r:embed="rId3" name="bomb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Герои войны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62500" lnSpcReduction="20000"/>
          </a:bodyPr>
          <a:lstStyle/>
          <a:p>
            <a:r>
              <a:rPr lang="be-BY" dirty="0" smtClean="0"/>
              <a:t>Я не был героем, и ты не герой,</a:t>
            </a:r>
            <a:endParaRPr lang="ru-RU" dirty="0" smtClean="0"/>
          </a:p>
          <a:p>
            <a:r>
              <a:rPr lang="be-BY" dirty="0" smtClean="0"/>
              <a:t>Имели всего по медали,</a:t>
            </a:r>
            <a:endParaRPr lang="ru-RU" dirty="0" smtClean="0"/>
          </a:p>
          <a:p>
            <a:r>
              <a:rPr lang="be-BY" dirty="0" smtClean="0"/>
              <a:t>Но смело вступили мы в праведный бой</a:t>
            </a:r>
            <a:endParaRPr lang="ru-RU" dirty="0" smtClean="0"/>
          </a:p>
          <a:p>
            <a:r>
              <a:rPr lang="be-BY" dirty="0" smtClean="0"/>
              <a:t>И землю свою отстояли.</a:t>
            </a:r>
            <a:endParaRPr lang="ru-RU" dirty="0" smtClean="0"/>
          </a:p>
          <a:p>
            <a:pPr>
              <a:buNone/>
            </a:pPr>
            <a:r>
              <a:rPr lang="be-BY" dirty="0" smtClean="0"/>
              <a:t> </a:t>
            </a:r>
            <a:endParaRPr lang="ru-RU" dirty="0" smtClean="0"/>
          </a:p>
          <a:p>
            <a:r>
              <a:rPr lang="be-BY" dirty="0" smtClean="0"/>
              <a:t>Сражались, чтоб жизнь стала лучше у нас,</a:t>
            </a:r>
            <a:endParaRPr lang="ru-RU" dirty="0" smtClean="0"/>
          </a:p>
          <a:p>
            <a:r>
              <a:rPr lang="be-BY" dirty="0" smtClean="0"/>
              <a:t>И жизни своей не щадили,</a:t>
            </a:r>
            <a:endParaRPr lang="ru-RU" dirty="0" smtClean="0"/>
          </a:p>
          <a:p>
            <a:r>
              <a:rPr lang="be-BY" dirty="0" smtClean="0"/>
              <a:t>Со временем пламень надежды угас,</a:t>
            </a:r>
            <a:endParaRPr lang="ru-RU" dirty="0" smtClean="0"/>
          </a:p>
          <a:p>
            <a:r>
              <a:rPr lang="be-BY" dirty="0" smtClean="0"/>
              <a:t>Не жизнь – нищету получили.</a:t>
            </a:r>
            <a:endParaRPr lang="ru-RU" dirty="0" smtClean="0"/>
          </a:p>
          <a:p>
            <a:pPr>
              <a:buNone/>
            </a:pPr>
            <a:r>
              <a:rPr lang="be-BY" dirty="0" smtClean="0"/>
              <a:t> </a:t>
            </a:r>
            <a:endParaRPr lang="ru-RU" dirty="0" smtClean="0"/>
          </a:p>
          <a:p>
            <a:r>
              <a:rPr lang="be-BY" dirty="0" smtClean="0"/>
              <a:t>Медалями нам всю увесили грудь,</a:t>
            </a:r>
            <a:endParaRPr lang="ru-RU" dirty="0" smtClean="0"/>
          </a:p>
          <a:p>
            <a:r>
              <a:rPr lang="be-BY" dirty="0" smtClean="0"/>
              <a:t>Но в ней нету места надежде,</a:t>
            </a:r>
            <a:endParaRPr lang="ru-RU" dirty="0" smtClean="0"/>
          </a:p>
          <a:p>
            <a:r>
              <a:rPr lang="be-BY" dirty="0" smtClean="0"/>
              <a:t>Наверно, неправедный выбрали путь,</a:t>
            </a:r>
            <a:endParaRPr lang="ru-RU" dirty="0" smtClean="0"/>
          </a:p>
          <a:p>
            <a:r>
              <a:rPr lang="be-BY" dirty="0" smtClean="0"/>
              <a:t>Идём не туда, как и прежде.</a:t>
            </a: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 bwMode="auto">
          <a:xfrm rot="16200000">
            <a:off x="619114" y="1237454"/>
            <a:ext cx="3714779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0" advTm="7000">
        <p:sndAc>
          <p:stSnd>
            <p:snd r:embed="rId2" name="bomb.wav"/>
          </p:stSnd>
        </p:sndAc>
      </p:transition>
    </mc:Choice>
    <mc:Fallback>
      <p:transition spd="slow" advTm="7000">
        <p:sndAc>
          <p:stSnd>
            <p:snd r:embed="rId2" name="bomb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3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3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3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3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3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3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30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0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30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30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latin typeface="+mn-lt"/>
              </a:rPr>
              <a:t>Ребята! фашисты у Наших ворот…</a:t>
            </a:r>
            <a:endParaRPr lang="ru-RU" sz="32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ru-RU" dirty="0" smtClean="0"/>
              <a:t> </a:t>
            </a:r>
          </a:p>
          <a:p>
            <a:r>
              <a:rPr lang="ru-RU" sz="4000" dirty="0" smtClean="0"/>
              <a:t>Ребята! фашисты у Наших Ворот!</a:t>
            </a:r>
            <a:br>
              <a:rPr lang="ru-RU" sz="4000" dirty="0" smtClean="0"/>
            </a:br>
            <a:r>
              <a:rPr lang="ru-RU" sz="4000" dirty="0" smtClean="0"/>
              <a:t>Кругом всё горит!</a:t>
            </a:r>
            <a:br>
              <a:rPr lang="ru-RU" sz="4000" dirty="0" smtClean="0"/>
            </a:br>
            <a:r>
              <a:rPr lang="ru-RU" sz="4000" dirty="0" smtClean="0"/>
              <a:t>Бьёт!</a:t>
            </a:r>
            <a:br>
              <a:rPr lang="ru-RU" sz="4000" dirty="0" smtClean="0"/>
            </a:br>
            <a:r>
              <a:rPr lang="ru-RU" sz="4000" dirty="0" smtClean="0"/>
              <a:t>Рвёт! Ухает.</a:t>
            </a:r>
            <a:br>
              <a:rPr lang="ru-RU" sz="4000" dirty="0" smtClean="0"/>
            </a:br>
            <a:r>
              <a:rPr lang="ru-RU" sz="4000" dirty="0" smtClean="0"/>
              <a:t>Справа толпа,</a:t>
            </a:r>
            <a:br>
              <a:rPr lang="ru-RU" sz="4000" dirty="0" smtClean="0"/>
            </a:br>
            <a:r>
              <a:rPr lang="ru-RU" sz="4000" dirty="0" smtClean="0"/>
              <a:t>Слева народ,</a:t>
            </a:r>
            <a:br>
              <a:rPr lang="ru-RU" sz="4000" dirty="0" smtClean="0"/>
            </a:br>
            <a:r>
              <a:rPr lang="ru-RU" sz="4000" dirty="0" smtClean="0"/>
              <a:t>У кого голодное брюхо?</a:t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>А ну – становись,</a:t>
            </a:r>
            <a:br>
              <a:rPr lang="ru-RU" sz="4000" dirty="0" smtClean="0"/>
            </a:br>
            <a:r>
              <a:rPr lang="ru-RU" sz="4000" dirty="0" smtClean="0"/>
              <a:t>И ни шагу назад!</a:t>
            </a:r>
            <a:br>
              <a:rPr lang="ru-RU" sz="4000" dirty="0" smtClean="0"/>
            </a:br>
            <a:r>
              <a:rPr lang="ru-RU" sz="4000" dirty="0" smtClean="0"/>
              <a:t>Что, заплелись?</a:t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Picture 2" descr="C:\Users\Пользователь\Pictures\о войне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00496" y="3643314"/>
            <a:ext cx="2786082" cy="2643206"/>
          </a:xfrm>
          <a:prstGeom prst="rect">
            <a:avLst/>
          </a:prstGeom>
          <a:noFill/>
        </p:spPr>
      </p:pic>
      <p:pic>
        <p:nvPicPr>
          <p:cNvPr id="3075" name="Picture 3" descr="C:\Users\Пользователь\Pictures\о войне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6643702" y="1500174"/>
            <a:ext cx="2000263" cy="2714644"/>
          </a:xfrm>
          <a:prstGeom prst="rect">
            <a:avLst/>
          </a:prstGeom>
          <a:noFill/>
        </p:spPr>
      </p:pic>
      <p:pic>
        <p:nvPicPr>
          <p:cNvPr id="6" name="nezhnost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0" advTm="7000">
        <p:sndAc>
          <p:stSnd>
            <p:snd r:embed="rId3" name="bomb.wav"/>
          </p:stSnd>
        </p:sndAc>
      </p:transition>
    </mc:Choice>
    <mc:Fallback>
      <p:transition spd="slow" advTm="7000">
        <p:sndAc>
          <p:stSnd>
            <p:snd r:embed="rId3" name="bomb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140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/>
            <a:r>
              <a:rPr lang="ru-RU" sz="2400" dirty="0" smtClean="0">
                <a:ln>
                  <a:noFill/>
                </a:ln>
                <a:solidFill>
                  <a:srgbClr val="632423"/>
                </a:solidFill>
                <a:effectLst/>
                <a:latin typeface="+mn-lt"/>
                <a:ea typeface="Times New Roman" pitchFamily="18" charset="0"/>
                <a:cs typeface="Arial" pitchFamily="34" charset="0"/>
              </a:rPr>
              <a:t>Радостно мне, я спокоен в смертельном бою, </a:t>
            </a:r>
            <a:br>
              <a:rPr lang="ru-RU" sz="2400" dirty="0" smtClean="0">
                <a:ln>
                  <a:noFill/>
                </a:ln>
                <a:solidFill>
                  <a:srgbClr val="632423"/>
                </a:solidFill>
                <a:effectLst/>
                <a:latin typeface="+mn-lt"/>
                <a:ea typeface="Times New Roman" pitchFamily="18" charset="0"/>
                <a:cs typeface="Arial" pitchFamily="34" charset="0"/>
              </a:rPr>
            </a:br>
            <a:r>
              <a:rPr lang="ru-RU" sz="2400" dirty="0" smtClean="0">
                <a:ln>
                  <a:noFill/>
                </a:ln>
                <a:solidFill>
                  <a:srgbClr val="632423"/>
                </a:solidFill>
                <a:effectLst/>
                <a:latin typeface="+mn-lt"/>
                <a:ea typeface="Times New Roman" pitchFamily="18" charset="0"/>
                <a:cs typeface="Arial" pitchFamily="34" charset="0"/>
              </a:rPr>
              <a:t>Знаю, встретишь с любовью меня, что б со мной ни случилось. </a:t>
            </a:r>
            <a:r>
              <a:rPr lang="ru-RU" sz="24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ru-RU" sz="24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lang="ru-RU" sz="2400" dirty="0"/>
          </a:p>
        </p:txBody>
      </p:sp>
      <p:pic>
        <p:nvPicPr>
          <p:cNvPr id="5" name="Picture 2" descr="C:\Users\Пользователь\Pictures\корабли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57200" y="2643182"/>
            <a:ext cx="7686700" cy="3571900"/>
          </a:xfrm>
          <a:prstGeom prst="rect">
            <a:avLst/>
          </a:prstGeom>
          <a:noFill/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2786050" y="2143116"/>
            <a:ext cx="4214842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"Битва за Днепр (25.08 - 23.12.1943)".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nezhnost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572528" y="6000768"/>
            <a:ext cx="304800" cy="304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0" advTm="7000">
        <p:sndAc>
          <p:stSnd>
            <p:snd r:embed="rId3" name="bomb.wav"/>
          </p:stSnd>
        </p:sndAc>
      </p:transition>
    </mc:Choice>
    <mc:Fallback>
      <p:transition spd="slow" advTm="7000">
        <p:sndAc>
          <p:stSnd>
            <p:snd r:embed="rId3" name="bomb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latin typeface="+mn-lt"/>
              </a:rPr>
              <a:t>А память сильна…</a:t>
            </a:r>
            <a:endParaRPr lang="ru-RU" sz="36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/>
              <a:t>Никто не забыт,</a:t>
            </a:r>
          </a:p>
          <a:p>
            <a:r>
              <a:rPr lang="ru-RU" dirty="0" smtClean="0"/>
              <a:t>Ничто не забыто.</a:t>
            </a:r>
            <a:endParaRPr lang="ru-RU" dirty="0"/>
          </a:p>
        </p:txBody>
      </p:sp>
      <p:pic>
        <p:nvPicPr>
          <p:cNvPr id="5121" name="Picture 1" descr="C:\Users\Пользователь\Pictures\img0150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000496" y="1562558"/>
            <a:ext cx="4714908" cy="4509648"/>
          </a:xfrm>
          <a:prstGeom prst="rect">
            <a:avLst/>
          </a:prstGeom>
          <a:noFill/>
        </p:spPr>
      </p:pic>
      <p:pic>
        <p:nvPicPr>
          <p:cNvPr id="5" name="nezhnost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0" advTm="7000">
        <p:sndAc>
          <p:stSnd>
            <p:snd r:embed="rId3" name="bomb.wav"/>
          </p:stSnd>
        </p:sndAc>
      </p:transition>
    </mc:Choice>
    <mc:Fallback>
      <p:transition spd="slow" advTm="7000">
        <p:sndAc>
          <p:stSnd>
            <p:snd r:embed="rId3" name="bomb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000"/>
                                        <p:tgtEl>
                                          <p:spTgt spid="5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 море плещет…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b="1" u="sng" dirty="0" smtClean="0">
                <a:solidFill>
                  <a:schemeClr val="accent2">
                    <a:lumMod val="75000"/>
                  </a:schemeClr>
                </a:solidFill>
              </a:rPr>
              <a:t>Города-герои :</a:t>
            </a:r>
          </a:p>
          <a:p>
            <a:pPr algn="ctr">
              <a:buNone/>
            </a:pPr>
            <a:endParaRPr lang="ru-RU" b="1" u="sng" dirty="0" smtClean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Керчь</a:t>
            </a:r>
          </a:p>
          <a:p>
            <a:pPr>
              <a:buNone/>
            </a:pPr>
            <a:endParaRPr lang="ru-RU" dirty="0" smtClean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Новороссийск</a:t>
            </a:r>
          </a:p>
          <a:p>
            <a:pPr>
              <a:buNone/>
            </a:pPr>
            <a:endParaRPr lang="ru-RU" dirty="0" smtClean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Одесса</a:t>
            </a:r>
          </a:p>
          <a:p>
            <a:pPr>
              <a:buNone/>
            </a:pPr>
            <a:endParaRPr lang="ru-RU" dirty="0" smtClean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Севастополь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67204" cy="4757757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…бегут года , а море </a:t>
            </a:r>
          </a:p>
          <a:p>
            <a:pPr>
              <a:buNone/>
            </a:pPr>
            <a:r>
              <a:rPr lang="ru-RU" dirty="0" smtClean="0"/>
              <a:t>омывает берега.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6" name="Дорогами славы войны259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4572000" y="3429000"/>
            <a:ext cx="304800" cy="304800"/>
          </a:xfrm>
          <a:prstGeom prst="rect">
            <a:avLst/>
          </a:prstGeom>
        </p:spPr>
      </p:pic>
      <p:pic>
        <p:nvPicPr>
          <p:cNvPr id="8" name="nezhnost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0" advTm="7000">
        <p:sndAc>
          <p:stSnd>
            <p:snd r:embed="rId4" name="bomb.wav"/>
          </p:stSnd>
        </p:sndAc>
      </p:transition>
    </mc:Choice>
    <mc:Fallback>
      <p:transition spd="slow" advTm="7000">
        <p:sndAc>
          <p:stSnd>
            <p:snd r:embed="rId4" name="bomb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000"/>
                            </p:stCondLst>
                            <p:childTnLst>
                              <p:par>
                                <p:cTn id="24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2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>
                <p:cTn id="2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Керчь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Огненной землей фашистов стала </a:t>
            </a:r>
            <a:r>
              <a:rPr lang="ru-RU" b="1" dirty="0" smtClean="0"/>
              <a:t>Керчь.</a:t>
            </a:r>
          </a:p>
          <a:p>
            <a:r>
              <a:rPr lang="ru-RU" dirty="0" smtClean="0"/>
              <a:t>Незабываемый подвиг воинов- десантников и партизан </a:t>
            </a:r>
            <a:r>
              <a:rPr lang="ru-RU" dirty="0" err="1" smtClean="0"/>
              <a:t>Аджимушкайских</a:t>
            </a:r>
            <a:r>
              <a:rPr lang="ru-RU" dirty="0" smtClean="0"/>
              <a:t> каменоломен.</a:t>
            </a:r>
          </a:p>
          <a:p>
            <a:r>
              <a:rPr lang="ru-RU" dirty="0" smtClean="0"/>
              <a:t>Они стояли насмерть.</a:t>
            </a:r>
          </a:p>
          <a:p>
            <a:r>
              <a:rPr lang="ru-RU" dirty="0" smtClean="0"/>
              <a:t>Преграждали путь врагу, стремившемуся а Крым, к морским коммуникациям. </a:t>
            </a:r>
            <a:endParaRPr lang="ru-RU" dirty="0"/>
          </a:p>
        </p:txBody>
      </p:sp>
      <p:pic>
        <p:nvPicPr>
          <p:cNvPr id="3074" name="Picture 2" descr="C:\Users\Пользователь\Pictures\Керчь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1571613"/>
            <a:ext cx="3681410" cy="2714644"/>
          </a:xfrm>
          <a:prstGeom prst="rect">
            <a:avLst/>
          </a:prstGeom>
          <a:noFill/>
        </p:spPr>
      </p:pic>
      <p:pic>
        <p:nvPicPr>
          <p:cNvPr id="3075" name="Picture 3" descr="C:\Users\Пользователь\Pictures\img009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628" y="4357694"/>
            <a:ext cx="3643338" cy="2500306"/>
          </a:xfrm>
          <a:prstGeom prst="rect">
            <a:avLst/>
          </a:prstGeom>
          <a:noFill/>
        </p:spPr>
      </p:pic>
      <p:pic>
        <p:nvPicPr>
          <p:cNvPr id="9" name="nezhnost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0" advTm="7000">
        <p:sndAc>
          <p:stSnd>
            <p:snd r:embed="rId3" name="bomb.wav"/>
          </p:stSnd>
        </p:sndAc>
      </p:transition>
    </mc:Choice>
    <mc:Fallback>
      <p:transition spd="slow" advTm="7000">
        <p:sndAc>
          <p:stSnd>
            <p:snd r:embed="rId3" name="bomb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Новороссийск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/>
              <a:t>Битва за </a:t>
            </a:r>
            <a:r>
              <a:rPr lang="ru-RU" b="1" dirty="0" smtClean="0"/>
              <a:t>Новороссийска-</a:t>
            </a:r>
            <a:r>
              <a:rPr lang="ru-RU" dirty="0" smtClean="0"/>
              <a:t> один из примеров ратной доблести и бесстрашия воинов армии и флота, несгибаемой воли советских людей в стремлении к победе.</a:t>
            </a:r>
          </a:p>
          <a:p>
            <a:r>
              <a:rPr lang="ru-RU" dirty="0" smtClean="0"/>
              <a:t>Тяжелыми испытаниями подвергся Новороссийск в суровые военные годы.</a:t>
            </a:r>
          </a:p>
          <a:p>
            <a:r>
              <a:rPr lang="ru-RU" dirty="0" smtClean="0"/>
              <a:t>225 дней в сложных условиях сражались советские воины, захватившие плацдарм на западном берегу </a:t>
            </a:r>
            <a:r>
              <a:rPr lang="ru-RU" dirty="0" err="1" smtClean="0"/>
              <a:t>Цемесской</a:t>
            </a:r>
            <a:r>
              <a:rPr lang="ru-RU" dirty="0" smtClean="0"/>
              <a:t> бухты.</a:t>
            </a:r>
          </a:p>
          <a:p>
            <a:r>
              <a:rPr lang="ru-RU" dirty="0" smtClean="0"/>
              <a:t>Подвиг их запечатлен в памятниках, у подножия которых всегда лежат живые цветы.</a:t>
            </a:r>
          </a:p>
        </p:txBody>
      </p:sp>
      <p:pic>
        <p:nvPicPr>
          <p:cNvPr id="5122" name="Picture 2" descr="C:\Users\Пользователь\Pictures\img0126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96660" y="1600201"/>
            <a:ext cx="3341679" cy="2614618"/>
          </a:xfrm>
          <a:prstGeom prst="rect">
            <a:avLst/>
          </a:prstGeom>
          <a:noFill/>
        </p:spPr>
      </p:pic>
      <p:pic>
        <p:nvPicPr>
          <p:cNvPr id="5123" name="Picture 3" descr="C:\Users\Пользователь\Pictures\img012888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0" y="3929066"/>
            <a:ext cx="4357718" cy="2428892"/>
          </a:xfrm>
          <a:prstGeom prst="rect">
            <a:avLst/>
          </a:prstGeom>
          <a:noFill/>
        </p:spPr>
      </p:pic>
      <p:pic>
        <p:nvPicPr>
          <p:cNvPr id="6" name="Дорогами славы войны270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0" advTm="7000">
        <p:sndAc>
          <p:stSnd>
            <p:snd r:embed="rId3" name="bomb.wav"/>
          </p:stSnd>
        </p:sndAc>
      </p:transition>
    </mc:Choice>
    <mc:Fallback>
      <p:transition spd="slow" advTm="7000">
        <p:sndAc>
          <p:stSnd>
            <p:snd r:embed="rId3" name="bomb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3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8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Одесса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В течение 73 дней советские войска при поддержке населения </a:t>
            </a:r>
            <a:r>
              <a:rPr lang="ru-RU" b="1" dirty="0" smtClean="0"/>
              <a:t>Одессы </a:t>
            </a:r>
            <a:r>
              <a:rPr lang="ru-RU" dirty="0" smtClean="0"/>
              <a:t>отражали атаки фашистов.</a:t>
            </a:r>
          </a:p>
          <a:p>
            <a:r>
              <a:rPr lang="ru-RU" dirty="0" smtClean="0"/>
              <a:t>Город стал бастионом мужества воинов, крепостью духа советских людей.</a:t>
            </a:r>
          </a:p>
          <a:p>
            <a:r>
              <a:rPr lang="ru-RU" dirty="0" smtClean="0"/>
              <a:t>В порту , у подножия легендарной потемкинской лестницы, снова звучит музыка.</a:t>
            </a:r>
          </a:p>
          <a:p>
            <a:r>
              <a:rPr lang="ru-RU" dirty="0" smtClean="0"/>
              <a:t>Плещутся в мирных водах черного моря дети.</a:t>
            </a:r>
            <a:endParaRPr lang="ru-RU" dirty="0"/>
          </a:p>
        </p:txBody>
      </p:sp>
      <p:pic>
        <p:nvPicPr>
          <p:cNvPr id="4098" name="Picture 2" descr="C:\Users\Пользователь\Pictures\Одесса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1500175"/>
            <a:ext cx="4038600" cy="2357454"/>
          </a:xfrm>
          <a:prstGeom prst="rect">
            <a:avLst/>
          </a:prstGeom>
          <a:noFill/>
        </p:spPr>
      </p:pic>
      <p:pic>
        <p:nvPicPr>
          <p:cNvPr id="4099" name="Picture 3" descr="C:\Users\Пользователь\Pictures\Одесса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628" y="4143380"/>
            <a:ext cx="3929090" cy="2571768"/>
          </a:xfrm>
          <a:prstGeom prst="rect">
            <a:avLst/>
          </a:prstGeom>
          <a:noFill/>
        </p:spPr>
      </p:pic>
      <p:pic>
        <p:nvPicPr>
          <p:cNvPr id="6" name="Дорогами славы войны271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0" advTm="7000">
        <p:sndAc>
          <p:stSnd>
            <p:snd r:embed="rId3" name="bomb.wav"/>
          </p:stSnd>
        </p:sndAc>
      </p:transition>
    </mc:Choice>
    <mc:Fallback>
      <p:transition spd="slow" advTm="7000">
        <p:sndAc>
          <p:stSnd>
            <p:snd r:embed="rId3" name="bomb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numSld="4" showWhenStopped="0">
                <p:cTn id="3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/>
              <a:t>Никогда не забудутся стойкость и отвага советских воинов и моряков, защищавших Севастополь. </a:t>
            </a:r>
            <a:r>
              <a:rPr lang="ru-RU" b="1" dirty="0" smtClean="0"/>
              <a:t>Легендарный Севастополь</a:t>
            </a:r>
            <a:r>
              <a:rPr lang="ru-RU" dirty="0" smtClean="0"/>
              <a:t>…</a:t>
            </a:r>
          </a:p>
          <a:p>
            <a:r>
              <a:rPr lang="ru-RU" dirty="0" smtClean="0"/>
              <a:t>Символ Русской и советской </a:t>
            </a:r>
            <a:r>
              <a:rPr lang="ru-RU" dirty="0" err="1" smtClean="0"/>
              <a:t>военно</a:t>
            </a:r>
            <a:r>
              <a:rPr lang="ru-RU" dirty="0" smtClean="0"/>
              <a:t>- морской славы.</a:t>
            </a:r>
          </a:p>
          <a:p>
            <a:r>
              <a:rPr lang="ru-RU" dirty="0" smtClean="0"/>
              <a:t>Радостным был день его освобождения.</a:t>
            </a:r>
          </a:p>
          <a:p>
            <a:r>
              <a:rPr lang="ru-RU" dirty="0" err="1" smtClean="0"/>
              <a:t>Севастопольцы</a:t>
            </a:r>
            <a:r>
              <a:rPr lang="ru-RU" dirty="0" smtClean="0"/>
              <a:t> возродили из руин и заново построили до основания разрушенный город.</a:t>
            </a:r>
          </a:p>
          <a:p>
            <a:r>
              <a:rPr lang="ru-RU" dirty="0" smtClean="0"/>
              <a:t>Гордый город.</a:t>
            </a:r>
          </a:p>
          <a:p>
            <a:r>
              <a:rPr lang="ru-RU" b="1" dirty="0" smtClean="0"/>
              <a:t>Город Севастополь.</a:t>
            </a:r>
          </a:p>
          <a:p>
            <a:r>
              <a:rPr lang="ru-RU" b="1" dirty="0" smtClean="0"/>
              <a:t>Город- герой.</a:t>
            </a:r>
          </a:p>
          <a:p>
            <a:r>
              <a:rPr lang="ru-RU" b="1" dirty="0" smtClean="0"/>
              <a:t>Подвиг его </a:t>
            </a:r>
            <a:r>
              <a:rPr lang="ru-RU" b="1" dirty="0" err="1" smtClean="0"/>
              <a:t>бесмертен</a:t>
            </a:r>
            <a:r>
              <a:rPr lang="ru-RU" b="1" dirty="0" smtClean="0"/>
              <a:t>.</a:t>
            </a:r>
          </a:p>
          <a:p>
            <a:endParaRPr lang="ru-RU" dirty="0"/>
          </a:p>
        </p:txBody>
      </p:sp>
      <p:pic>
        <p:nvPicPr>
          <p:cNvPr id="2050" name="Picture 2" descr="C:\Users\Пользователь\Pictures\img00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8200" y="4572008"/>
            <a:ext cx="4038600" cy="2000264"/>
          </a:xfrm>
          <a:prstGeom prst="rect">
            <a:avLst/>
          </a:prstGeom>
          <a:noFill/>
        </p:spPr>
      </p:pic>
      <p:pic>
        <p:nvPicPr>
          <p:cNvPr id="2051" name="Picture 3" descr="C:\Users\Пользователь\Pictures\img005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3438" y="1571612"/>
            <a:ext cx="4000528" cy="2928959"/>
          </a:xfrm>
          <a:prstGeom prst="rect">
            <a:avLst/>
          </a:prstGeom>
          <a:noFill/>
        </p:spPr>
      </p:pic>
      <p:pic>
        <p:nvPicPr>
          <p:cNvPr id="6" name="Дорогами славы войны272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ru-RU" dirty="0" smtClean="0"/>
              <a:t>Севастополь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5000" advTm="7000">
        <p:sndAc>
          <p:stSnd>
            <p:snd r:embed="rId3" name="bomb.wav"/>
          </p:stSnd>
        </p:sndAc>
      </p:transition>
    </mc:Choice>
    <mc:Fallback>
      <p:transition spd="slow" advTm="7000">
        <p:sndAc>
          <p:stSnd>
            <p:snd r:embed="rId3" name="bomb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numSld="5" showWhenStopped="0">
                <p:cTn id="1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Пользователь\Pictures\самолеты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57200" y="1142985"/>
            <a:ext cx="4038600" cy="2714644"/>
          </a:xfrm>
          <a:prstGeom prst="rect">
            <a:avLst/>
          </a:prstGeom>
          <a:noFill/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Не смеют крылья черные </a:t>
            </a:r>
            <a:br>
              <a:rPr lang="ru-RU" dirty="0" smtClean="0"/>
            </a:br>
            <a:r>
              <a:rPr lang="ru-RU" dirty="0" smtClean="0"/>
              <a:t>Над Родиной летать, </a:t>
            </a:r>
            <a:br>
              <a:rPr lang="ru-RU" dirty="0" smtClean="0"/>
            </a:br>
            <a:r>
              <a:rPr lang="ru-RU" dirty="0" smtClean="0"/>
              <a:t>Поля ее просторные </a:t>
            </a:r>
            <a:br>
              <a:rPr lang="ru-RU" dirty="0" smtClean="0"/>
            </a:br>
            <a:r>
              <a:rPr lang="ru-RU" dirty="0" smtClean="0"/>
              <a:t>Не смеет враг топтать! </a:t>
            </a:r>
          </a:p>
          <a:p>
            <a:r>
              <a:rPr lang="ru-RU" dirty="0" smtClean="0"/>
              <a:t>Гнилой фашистской нечисти </a:t>
            </a:r>
            <a:br>
              <a:rPr lang="ru-RU" dirty="0" smtClean="0"/>
            </a:br>
            <a:r>
              <a:rPr lang="ru-RU" dirty="0" smtClean="0"/>
              <a:t>Загоним пулю в лоб, </a:t>
            </a:r>
            <a:br>
              <a:rPr lang="ru-RU" dirty="0" smtClean="0"/>
            </a:br>
            <a:r>
              <a:rPr lang="ru-RU" dirty="0" err="1" smtClean="0"/>
              <a:t>Отребью</a:t>
            </a:r>
            <a:r>
              <a:rPr lang="ru-RU" dirty="0" smtClean="0"/>
              <a:t> человечества </a:t>
            </a:r>
            <a:br>
              <a:rPr lang="ru-RU" dirty="0" smtClean="0"/>
            </a:br>
            <a:r>
              <a:rPr lang="ru-RU" dirty="0" smtClean="0"/>
              <a:t>Сколотим крепкий гроб. </a:t>
            </a:r>
          </a:p>
          <a:p>
            <a:endParaRPr lang="ru-RU" dirty="0"/>
          </a:p>
        </p:txBody>
      </p:sp>
      <p:pic>
        <p:nvPicPr>
          <p:cNvPr id="4" name="nezhnost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0" advTm="7000">
        <p:sndAc>
          <p:stSnd>
            <p:snd r:embed="rId3" name="bomb.wav"/>
          </p:stSnd>
        </p:sndAc>
      </p:transition>
    </mc:Choice>
    <mc:Fallback>
      <p:transition spd="slow" advTm="7000">
        <p:sndAc>
          <p:stSnd>
            <p:snd r:embed="rId3" name="bomb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140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6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e-BY" sz="3600" dirty="0" smtClean="0"/>
              <a:t>ЖДАЛИ МИРА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/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be-BY" dirty="0" smtClean="0"/>
              <a:t> </a:t>
            </a:r>
            <a:endParaRPr lang="ru-RU" dirty="0" smtClean="0"/>
          </a:p>
          <a:p>
            <a:r>
              <a:rPr lang="be-BY" dirty="0" smtClean="0"/>
              <a:t>Война продлилась долгие четыре,</a:t>
            </a:r>
            <a:endParaRPr lang="ru-RU" dirty="0" smtClean="0"/>
          </a:p>
          <a:p>
            <a:r>
              <a:rPr lang="be-BY" dirty="0" smtClean="0"/>
              <a:t>Казалось, что прошло уж десять лет,</a:t>
            </a:r>
            <a:endParaRPr lang="ru-RU" dirty="0" smtClean="0"/>
          </a:p>
          <a:p>
            <a:r>
              <a:rPr lang="be-BY" dirty="0" smtClean="0"/>
              <a:t>Мы, как о счастье, думали о мире</a:t>
            </a:r>
            <a:endParaRPr lang="ru-RU" dirty="0" smtClean="0"/>
          </a:p>
          <a:p>
            <a:r>
              <a:rPr lang="be-BY" dirty="0" smtClean="0"/>
              <a:t>И ждали с нетерпением побед.</a:t>
            </a:r>
            <a:endParaRPr lang="ru-RU" dirty="0" smtClean="0"/>
          </a:p>
          <a:p>
            <a:pPr>
              <a:buNone/>
            </a:pPr>
            <a:r>
              <a:rPr lang="be-BY" dirty="0" smtClean="0"/>
              <a:t> </a:t>
            </a:r>
            <a:endParaRPr lang="ru-RU" dirty="0" smtClean="0"/>
          </a:p>
          <a:p>
            <a:r>
              <a:rPr lang="be-BY" dirty="0" smtClean="0"/>
              <a:t>В войне страдают тяжело народы,</a:t>
            </a:r>
            <a:endParaRPr lang="ru-RU" dirty="0" smtClean="0"/>
          </a:p>
          <a:p>
            <a:r>
              <a:rPr lang="be-BY" dirty="0" smtClean="0"/>
              <a:t>Хватает всем пространства и земли,</a:t>
            </a:r>
            <a:endParaRPr lang="ru-RU" dirty="0" smtClean="0"/>
          </a:p>
          <a:p>
            <a:r>
              <a:rPr lang="be-BY" dirty="0" smtClean="0"/>
              <a:t>Но коль вожди народов идиоты,</a:t>
            </a:r>
            <a:endParaRPr lang="ru-RU" dirty="0" smtClean="0"/>
          </a:p>
          <a:p>
            <a:r>
              <a:rPr lang="be-BY" dirty="0" smtClean="0"/>
              <a:t>На бой кровавый всех они вели.</a:t>
            </a:r>
            <a:endParaRPr lang="ru-RU" dirty="0" smtClean="0"/>
          </a:p>
          <a:p>
            <a:pPr>
              <a:buNone/>
            </a:pPr>
            <a:r>
              <a:rPr lang="be-BY" dirty="0" smtClean="0"/>
              <a:t> </a:t>
            </a:r>
            <a:endParaRPr lang="ru-RU" dirty="0" smtClean="0"/>
          </a:p>
          <a:p>
            <a:r>
              <a:rPr lang="be-BY" dirty="0" smtClean="0"/>
              <a:t>За раны щедро выдали медали,</a:t>
            </a:r>
            <a:endParaRPr lang="ru-RU" dirty="0" smtClean="0"/>
          </a:p>
          <a:p>
            <a:r>
              <a:rPr lang="be-BY" dirty="0" smtClean="0"/>
              <a:t>Но мёртвых кто способен воскресить?</a:t>
            </a:r>
            <a:endParaRPr lang="ru-RU" dirty="0" smtClean="0"/>
          </a:p>
          <a:p>
            <a:r>
              <a:rPr lang="be-BY" dirty="0" smtClean="0"/>
              <a:t>Четыре долгих года мира ждали,</a:t>
            </a:r>
            <a:endParaRPr lang="ru-RU" dirty="0" smtClean="0"/>
          </a:p>
          <a:p>
            <a:r>
              <a:rPr lang="be-BY" dirty="0" smtClean="0"/>
              <a:t>Спокойно чтоб детей и хлеб растить.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099" name="Picture 3" descr="C:\Users\Пользователь\Pictures\img01502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714876" y="1785926"/>
            <a:ext cx="2943224" cy="3422947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0" advTm="7000">
        <p:sndAc>
          <p:stSnd>
            <p:snd r:embed="rId2" name="bomb.wav"/>
          </p:stSnd>
        </p:sndAc>
      </p:transition>
    </mc:Choice>
    <mc:Fallback>
      <p:transition spd="slow" advTm="7000">
        <p:sndAc>
          <p:stSnd>
            <p:snd r:embed="rId2" name="bomb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000" fill="hold"/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latin typeface="+mn-lt"/>
              </a:rPr>
              <a:t>Танкист вперед , страна зовет…</a:t>
            </a:r>
            <a:endParaRPr lang="ru-RU" sz="3200" dirty="0">
              <a:latin typeface="+mn-lt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3438" y="1600200"/>
            <a:ext cx="4043362" cy="4525963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Сверкает! </a:t>
            </a:r>
            <a:br>
              <a:rPr lang="ru-RU" dirty="0" smtClean="0"/>
            </a:br>
            <a:r>
              <a:rPr lang="ru-RU" dirty="0" smtClean="0"/>
              <a:t>Темнеет!</a:t>
            </a:r>
            <a:br>
              <a:rPr lang="ru-RU" dirty="0" smtClean="0"/>
            </a:br>
            <a:r>
              <a:rPr lang="ru-RU" dirty="0" smtClean="0"/>
              <a:t>Орёт!</a:t>
            </a:r>
            <a:br>
              <a:rPr lang="ru-RU" dirty="0" smtClean="0"/>
            </a:br>
            <a:r>
              <a:rPr lang="ru-RU" dirty="0" smtClean="0"/>
              <a:t>Каменеет!</a:t>
            </a:r>
            <a:br>
              <a:rPr lang="ru-RU" dirty="0" smtClean="0"/>
            </a:br>
            <a:r>
              <a:rPr lang="ru-RU" dirty="0" smtClean="0"/>
              <a:t>Война – убирайся,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Ком в горле – земля!</a:t>
            </a:r>
            <a:br>
              <a:rPr lang="ru-RU" dirty="0" smtClean="0"/>
            </a:br>
            <a:r>
              <a:rPr lang="ru-RU" dirty="0" smtClean="0"/>
              <a:t>Всё дрожит – дыши!</a:t>
            </a:r>
            <a:br>
              <a:rPr lang="ru-RU" dirty="0" smtClean="0"/>
            </a:br>
            <a:r>
              <a:rPr lang="ru-RU" dirty="0" smtClean="0"/>
              <a:t>Дальше</a:t>
            </a:r>
            <a:br>
              <a:rPr lang="ru-RU" dirty="0" smtClean="0"/>
            </a:br>
            <a:r>
              <a:rPr lang="ru-RU" dirty="0" smtClean="0"/>
              <a:t>Врагу не ступить!</a:t>
            </a:r>
            <a:br>
              <a:rPr lang="ru-RU" dirty="0" smtClean="0"/>
            </a:br>
            <a:r>
              <a:rPr lang="ru-RU" dirty="0" smtClean="0"/>
              <a:t>Команда дана – </a:t>
            </a:r>
            <a:br>
              <a:rPr lang="ru-RU" dirty="0" smtClean="0"/>
            </a:br>
            <a:r>
              <a:rPr lang="ru-RU" dirty="0" smtClean="0"/>
              <a:t>Умереть не зря,</a:t>
            </a:r>
            <a:br>
              <a:rPr lang="ru-RU" dirty="0" smtClean="0"/>
            </a:br>
            <a:r>
              <a:rPr lang="ru-RU" dirty="0" smtClean="0"/>
              <a:t>А совесть – не зря прожить!</a:t>
            </a:r>
            <a:endParaRPr lang="ru-RU" dirty="0"/>
          </a:p>
        </p:txBody>
      </p:sp>
      <p:pic>
        <p:nvPicPr>
          <p:cNvPr id="2050" name="Picture 2" descr="C:\Users\Пользователь\Pictures\танки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28596" y="2071678"/>
            <a:ext cx="4286280" cy="350046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0" advTm="7000">
        <p:sndAc>
          <p:stSnd>
            <p:snd r:embed="rId2" name="bomb.wav"/>
          </p:stSnd>
        </p:sndAc>
      </p:transition>
    </mc:Choice>
    <mc:Fallback>
      <p:transition spd="slow" advTm="7000">
        <p:sndAc>
          <p:stSnd>
            <p:snd r:embed="rId2" name="bomb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247</TotalTime>
  <Words>309</Words>
  <Application>Microsoft Office PowerPoint</Application>
  <PresentationFormat>Экран (4:3)</PresentationFormat>
  <Paragraphs>87</Paragraphs>
  <Slides>13</Slides>
  <Notes>0</Notes>
  <HiddenSlides>0</HiddenSlides>
  <MMClips>11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Апекс</vt:lpstr>
      <vt:lpstr>Дорогами славы войны</vt:lpstr>
      <vt:lpstr>А море плещет…</vt:lpstr>
      <vt:lpstr>Керчь</vt:lpstr>
      <vt:lpstr>Новороссийск</vt:lpstr>
      <vt:lpstr>Одесса</vt:lpstr>
      <vt:lpstr>Севастополь</vt:lpstr>
      <vt:lpstr>Презентация PowerPoint</vt:lpstr>
      <vt:lpstr>ЖДАЛИ МИРА </vt:lpstr>
      <vt:lpstr>Танкист вперед , страна зовет…</vt:lpstr>
      <vt:lpstr>Герои войны</vt:lpstr>
      <vt:lpstr>Ребята! фашисты у Наших ворот…</vt:lpstr>
      <vt:lpstr>Радостно мне, я спокоен в смертельном бою,  Знаю, встретишь с любовью меня, что б со мной ни случилось.  </vt:lpstr>
      <vt:lpstr>А память сильна…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Дорогами славы войны</dc:title>
  <dc:creator>Пользователь</dc:creator>
  <cp:lastModifiedBy>teach</cp:lastModifiedBy>
  <cp:revision>31</cp:revision>
  <dcterms:created xsi:type="dcterms:W3CDTF">2010-01-09T13:47:21Z</dcterms:created>
  <dcterms:modified xsi:type="dcterms:W3CDTF">2014-10-25T13:21:31Z</dcterms:modified>
</cp:coreProperties>
</file>