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6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ACF494F-5331-4C14-A717-5BF4C8B0206F}" type="datetimeFigureOut">
              <a:rPr lang="ru-RU" smtClean="0"/>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1804337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74428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414035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7512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2350676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3ACF494F-5331-4C14-A717-5BF4C8B0206F}" type="datetimeFigureOut">
              <a:rPr lang="ru-RU" smtClean="0"/>
              <a:t>13.10.2013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7719831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3ACF494F-5331-4C14-A717-5BF4C8B0206F}" type="datetimeFigureOut">
              <a:rPr lang="ru-RU" smtClean="0"/>
              <a:t>13.10.2013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554892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CF494F-5331-4C14-A717-5BF4C8B0206F}" type="datetimeFigureOut">
              <a:rPr lang="ru-RU" smtClean="0"/>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1676658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CF494F-5331-4C14-A717-5BF4C8B0206F}" type="datetimeFigureOut">
              <a:rPr lang="ru-RU" smtClean="0"/>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2212853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CF494F-5331-4C14-A717-5BF4C8B0206F}" type="datetimeFigureOut">
              <a:rPr lang="ru-RU" smtClean="0"/>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2642910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CF494F-5331-4C14-A717-5BF4C8B0206F}" type="datetimeFigureOut">
              <a:rPr lang="ru-RU" smtClean="0"/>
              <a:t>13.10.2013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4000784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172527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3795" y="2912232"/>
            <a:ext cx="5107208"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912232"/>
            <a:ext cx="5095357"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ACF494F-5331-4C14-A717-5BF4C8B0206F}" type="datetimeFigureOut">
              <a:rPr lang="ru-RU" smtClean="0"/>
              <a:t>13.10.2013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222797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ACF494F-5331-4C14-A717-5BF4C8B0206F}" type="datetimeFigureOut">
              <a:rPr lang="ru-RU" smtClean="0"/>
              <a:t>13.10.2013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771656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CF494F-5331-4C14-A717-5BF4C8B0206F}" type="datetimeFigureOut">
              <a:rPr lang="ru-RU" smtClean="0"/>
              <a:t>13.10.2013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366557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1213879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CF494F-5331-4C14-A717-5BF4C8B0206F}" type="datetimeFigureOut">
              <a:rPr lang="ru-RU" smtClean="0"/>
              <a:t>13.10.2013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5EE48D-443A-40BE-9AAB-CA51AC516EE0}" type="slidenum">
              <a:rPr lang="ru-RU" smtClean="0"/>
              <a:t>‹#›</a:t>
            </a:fld>
            <a:endParaRPr lang="ru-RU"/>
          </a:p>
        </p:txBody>
      </p:sp>
    </p:spTree>
    <p:extLst>
      <p:ext uri="{BB962C8B-B14F-4D97-AF65-F5344CB8AC3E}">
        <p14:creationId xmlns:p14="http://schemas.microsoft.com/office/powerpoint/2010/main" val="2135550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3ACF494F-5331-4C14-A717-5BF4C8B0206F}" type="datetimeFigureOut">
              <a:rPr lang="ru-RU" smtClean="0"/>
              <a:t>13.10.2013</a:t>
            </a:fld>
            <a:endParaRPr lang="ru-RU"/>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25EE48D-443A-40BE-9AAB-CA51AC516EE0}" type="slidenum">
              <a:rPr lang="ru-RU" smtClean="0"/>
              <a:t>‹#›</a:t>
            </a:fld>
            <a:endParaRPr lang="ru-RU"/>
          </a:p>
        </p:txBody>
      </p:sp>
    </p:spTree>
    <p:extLst>
      <p:ext uri="{BB962C8B-B14F-4D97-AF65-F5344CB8AC3E}">
        <p14:creationId xmlns:p14="http://schemas.microsoft.com/office/powerpoint/2010/main" val="189257342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9152" y="130845"/>
            <a:ext cx="8902310" cy="1565753"/>
          </a:xfrm>
        </p:spPr>
        <p:txBody>
          <a:bodyPr>
            <a:normAutofit fontScale="90000"/>
          </a:bodyPr>
          <a:lstStyle/>
          <a:p>
            <a:r>
              <a:rPr lang="ru-RU" sz="4000" dirty="0" smtClean="0"/>
              <a:t>Пожар</a:t>
            </a:r>
            <a:br>
              <a:rPr lang="ru-RU" sz="4000" dirty="0" smtClean="0"/>
            </a:br>
            <a:r>
              <a:rPr lang="ru-RU" sz="4000" dirty="0" smtClean="0"/>
              <a:t>на  останкинской</a:t>
            </a:r>
            <a:br>
              <a:rPr lang="ru-RU" sz="4000" dirty="0" smtClean="0"/>
            </a:br>
            <a:r>
              <a:rPr lang="ru-RU" sz="4000" dirty="0"/>
              <a:t> </a:t>
            </a:r>
            <a:r>
              <a:rPr lang="ru-RU" sz="4000" dirty="0" smtClean="0"/>
              <a:t>     телебашни</a:t>
            </a:r>
            <a:endParaRPr lang="ru-RU" sz="4000" dirty="0"/>
          </a:p>
        </p:txBody>
      </p:sp>
      <p:sp>
        <p:nvSpPr>
          <p:cNvPr id="3" name="Подзаголовок 2"/>
          <p:cNvSpPr>
            <a:spLocks noGrp="1"/>
          </p:cNvSpPr>
          <p:nvPr>
            <p:ph type="subTitle" idx="1"/>
          </p:nvPr>
        </p:nvSpPr>
        <p:spPr>
          <a:xfrm>
            <a:off x="1595269" y="2555913"/>
            <a:ext cx="9001462" cy="3161841"/>
          </a:xfrm>
        </p:spPr>
        <p:txBody>
          <a:bodyPr>
            <a:normAutofit fontScale="92500" lnSpcReduction="20000"/>
          </a:bodyPr>
          <a:lstStyle/>
          <a:p>
            <a:r>
              <a:rPr lang="ru-RU" sz="4400" dirty="0" smtClean="0">
                <a:solidFill>
                  <a:schemeClr val="bg1"/>
                </a:solidFill>
              </a:rPr>
              <a:t>Презентацию </a:t>
            </a:r>
          </a:p>
          <a:p>
            <a:r>
              <a:rPr lang="ru-RU" sz="4400" dirty="0">
                <a:solidFill>
                  <a:schemeClr val="bg1"/>
                </a:solidFill>
              </a:rPr>
              <a:t> </a:t>
            </a:r>
            <a:r>
              <a:rPr lang="ru-RU" sz="4400" dirty="0" smtClean="0">
                <a:solidFill>
                  <a:schemeClr val="bg1"/>
                </a:solidFill>
              </a:rPr>
              <a:t>               подготовил</a:t>
            </a:r>
          </a:p>
          <a:p>
            <a:r>
              <a:rPr lang="ru-RU" sz="4400" dirty="0" smtClean="0">
                <a:solidFill>
                  <a:schemeClr val="bg1"/>
                </a:solidFill>
              </a:rPr>
              <a:t>             Махныкин Андрей</a:t>
            </a:r>
          </a:p>
          <a:p>
            <a:r>
              <a:rPr lang="ru-RU" sz="4400" dirty="0" smtClean="0">
                <a:solidFill>
                  <a:schemeClr val="bg1"/>
                </a:solidFill>
              </a:rPr>
              <a:t>8 «Б»</a:t>
            </a:r>
            <a:endParaRPr lang="ru-RU" sz="4400" dirty="0">
              <a:solidFill>
                <a:schemeClr val="bg1"/>
              </a:solidFill>
            </a:endParaRPr>
          </a:p>
        </p:txBody>
      </p:sp>
    </p:spTree>
    <p:extLst>
      <p:ext uri="{BB962C8B-B14F-4D97-AF65-F5344CB8AC3E}">
        <p14:creationId xmlns:p14="http://schemas.microsoft.com/office/powerpoint/2010/main" val="17767948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063" y="0"/>
            <a:ext cx="5929773" cy="1064964"/>
          </a:xfrm>
        </p:spPr>
        <p:txBody>
          <a:bodyPr>
            <a:normAutofit/>
          </a:bodyPr>
          <a:lstStyle/>
          <a:p>
            <a:r>
              <a:rPr lang="ru-RU" dirty="0" smtClean="0"/>
              <a:t>Пожар на </a:t>
            </a:r>
            <a:br>
              <a:rPr lang="ru-RU" dirty="0" smtClean="0"/>
            </a:br>
            <a:r>
              <a:rPr lang="ru-RU" dirty="0" smtClean="0"/>
              <a:t>телебашни</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558" b="1558"/>
          <a:stretch>
            <a:fillRect/>
          </a:stretch>
        </p:blipFill>
        <p:spPr>
          <a:xfrm>
            <a:off x="6621136" y="186004"/>
            <a:ext cx="5365215" cy="6313948"/>
          </a:xfrm>
        </p:spPr>
      </p:pic>
      <p:sp>
        <p:nvSpPr>
          <p:cNvPr id="4" name="Текст 3"/>
          <p:cNvSpPr>
            <a:spLocks noGrp="1"/>
          </p:cNvSpPr>
          <p:nvPr>
            <p:ph type="body" sz="half" idx="2"/>
          </p:nvPr>
        </p:nvSpPr>
        <p:spPr>
          <a:xfrm>
            <a:off x="157063" y="1064964"/>
            <a:ext cx="5934950" cy="5082448"/>
          </a:xfrm>
        </p:spPr>
        <p:txBody>
          <a:bodyPr>
            <a:normAutofit fontScale="85000" lnSpcReduction="20000"/>
          </a:bodyPr>
          <a:lstStyle/>
          <a:p>
            <a:r>
              <a:rPr lang="ru-RU" dirty="0"/>
              <a:t>Небольшое возгорание произошло </a:t>
            </a:r>
            <a:r>
              <a:rPr lang="ru-RU" dirty="0" smtClean="0"/>
              <a:t>на </a:t>
            </a:r>
            <a:r>
              <a:rPr lang="ru-RU" dirty="0"/>
              <a:t>Останкинской башне в Москве. Об этом сообщает </a:t>
            </a:r>
            <a:r>
              <a:rPr lang="ru-RU" dirty="0" smtClean="0"/>
              <a:t>«Интерфакс»</a:t>
            </a:r>
            <a:endParaRPr lang="ru-RU" dirty="0"/>
          </a:p>
          <a:p>
            <a:r>
              <a:rPr lang="ru-RU" dirty="0"/>
              <a:t> </a:t>
            </a:r>
          </a:p>
          <a:p>
            <a:r>
              <a:rPr lang="ru-RU" dirty="0"/>
              <a:t>Очаг возгорания был обнаружен в районе восьмого этажа башни, он был ликвидирован на площади 2 кв. м.  Жертв и пострадавших нет. Эвакуация не проводилась.</a:t>
            </a:r>
          </a:p>
          <a:p>
            <a:r>
              <a:rPr lang="ru-RU" dirty="0"/>
              <a:t> </a:t>
            </a:r>
          </a:p>
          <a:p>
            <a:r>
              <a:rPr lang="ru-RU" dirty="0"/>
              <a:t>Напомним,  27 августа 2000 года в Останкинской башне произошел сильный пожар. Очаг возгорания находился на высоте 460 м. Полностью выгорели 3 этажа. В процессе ликвидации пожара погибли три человека.</a:t>
            </a:r>
          </a:p>
          <a:p>
            <a:r>
              <a:rPr lang="ru-RU" dirty="0"/>
              <a:t> </a:t>
            </a:r>
          </a:p>
          <a:p>
            <a:r>
              <a:rPr lang="ru-RU" dirty="0"/>
              <a:t>Во время пожара от высокой температуры лопнуло несколько десятков тросов, обеспечивающих преднапряжение бетонной конструкции башни, но вопреки опасениям, башня устояла. Впоследствии тросы были восстановлены.</a:t>
            </a:r>
          </a:p>
          <a:p>
            <a:r>
              <a:rPr lang="ru-RU" dirty="0"/>
              <a:t> </a:t>
            </a:r>
          </a:p>
        </p:txBody>
      </p:sp>
    </p:spTree>
    <p:extLst>
      <p:ext uri="{BB962C8B-B14F-4D97-AF65-F5344CB8AC3E}">
        <p14:creationId xmlns:p14="http://schemas.microsoft.com/office/powerpoint/2010/main" val="23978031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47724" y="143218"/>
            <a:ext cx="5929773" cy="749147"/>
          </a:xfrm>
        </p:spPr>
        <p:txBody>
          <a:bodyPr/>
          <a:lstStyle/>
          <a:p>
            <a:r>
              <a:rPr lang="ru-RU" dirty="0" smtClean="0"/>
              <a:t>Большой пожар</a:t>
            </a:r>
            <a:endParaRPr lang="ru-RU" dirty="0"/>
          </a:p>
        </p:txBody>
      </p:sp>
      <p:sp>
        <p:nvSpPr>
          <p:cNvPr id="4" name="Текст 3"/>
          <p:cNvSpPr>
            <a:spLocks noGrp="1"/>
          </p:cNvSpPr>
          <p:nvPr>
            <p:ph type="body" sz="half" idx="2"/>
          </p:nvPr>
        </p:nvSpPr>
        <p:spPr>
          <a:xfrm>
            <a:off x="2654459" y="1024568"/>
            <a:ext cx="6015816" cy="5651654"/>
          </a:xfrm>
        </p:spPr>
        <p:txBody>
          <a:bodyPr>
            <a:normAutofit/>
          </a:bodyPr>
          <a:lstStyle/>
          <a:p>
            <a:r>
              <a:rPr lang="ru-RU" dirty="0"/>
              <a:t>Крупнейший пожар в истории Останкинской телебашни (второй по величине в мире после телебашни в Торонто) произошел 27 августа 2000 года. Его удалось потушить лишь спустя сутки. В результате ЧП погибли три человека. Телевещание было прервано более чем на неделю – только к 4 сентября был восстановлен эфир шести федеральных каналов. Причиной аварии, как следовало из выводов Генпрокуратуры РФ, стало нарушение противопожарных правил, в результате чего на высоте 460 метров произошло короткое замыкание и загорелась оплетка высокочастотных кабелей. Следствие также выяснило, что при проектировании объекта в 1962 году были допущены отступления от норм при строительстве лифтов. На восстановление башни был потрачен 1 млрд. руб.</a:t>
            </a:r>
          </a:p>
        </p:txBody>
      </p:sp>
    </p:spTree>
    <p:extLst>
      <p:ext uri="{BB962C8B-B14F-4D97-AF65-F5344CB8AC3E}">
        <p14:creationId xmlns:p14="http://schemas.microsoft.com/office/powerpoint/2010/main" val="4102734666"/>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24841" y="168925"/>
            <a:ext cx="5929773" cy="569205"/>
          </a:xfrm>
        </p:spPr>
        <p:txBody>
          <a:bodyPr/>
          <a:lstStyle/>
          <a:p>
            <a:r>
              <a:rPr lang="ru-RU" dirty="0" smtClean="0"/>
              <a:t>Повторный пожар</a:t>
            </a:r>
            <a:endParaRPr lang="ru-RU" dirty="0"/>
          </a:p>
        </p:txBody>
      </p:sp>
      <p:sp>
        <p:nvSpPr>
          <p:cNvPr id="4" name="Текст 3"/>
          <p:cNvSpPr>
            <a:spLocks noGrp="1"/>
          </p:cNvSpPr>
          <p:nvPr>
            <p:ph type="body" sz="half" idx="2"/>
          </p:nvPr>
        </p:nvSpPr>
        <p:spPr>
          <a:xfrm>
            <a:off x="362951" y="1961001"/>
            <a:ext cx="5934950" cy="2919471"/>
          </a:xfrm>
        </p:spPr>
        <p:txBody>
          <a:bodyPr/>
          <a:lstStyle/>
          <a:p>
            <a:r>
              <a:rPr lang="ru-RU" dirty="0"/>
              <a:t>Еще раз башня загорелась 21 августа 2001 года. На большой высоте в районе смотровой площадки поднялся столб дыма. Причиной тревоги стало короткое замыкание во временной, проложенной по наружной стороне башни (на высоте более 350 метров) электропроводке подъемных механизмов, использующихся во время ремонта телепередающей аппаратуры.</a:t>
            </a:r>
          </a:p>
        </p:txBody>
      </p:sp>
    </p:spTree>
    <p:extLst>
      <p:ext uri="{BB962C8B-B14F-4D97-AF65-F5344CB8AC3E}">
        <p14:creationId xmlns:p14="http://schemas.microsoft.com/office/powerpoint/2010/main" val="84466828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3164" y="91807"/>
            <a:ext cx="5929773" cy="734458"/>
          </a:xfrm>
        </p:spPr>
        <p:txBody>
          <a:bodyPr>
            <a:normAutofit fontScale="90000"/>
          </a:bodyPr>
          <a:lstStyle/>
          <a:p>
            <a:r>
              <a:rPr lang="ru-RU" dirty="0" smtClean="0"/>
              <a:t>Пожар в </a:t>
            </a:r>
            <a:br>
              <a:rPr lang="ru-RU" dirty="0" smtClean="0"/>
            </a:br>
            <a:r>
              <a:rPr lang="ru-RU" dirty="0" smtClean="0"/>
              <a:t>Останкино</a:t>
            </a:r>
            <a:endParaRPr lang="ru-RU" dirty="0"/>
          </a:p>
        </p:txBody>
      </p:sp>
      <p:sp>
        <p:nvSpPr>
          <p:cNvPr id="4" name="Текст 3"/>
          <p:cNvSpPr>
            <a:spLocks noGrp="1"/>
          </p:cNvSpPr>
          <p:nvPr>
            <p:ph type="body" sz="half" idx="2"/>
          </p:nvPr>
        </p:nvSpPr>
        <p:spPr>
          <a:xfrm>
            <a:off x="307866" y="1156770"/>
            <a:ext cx="5934950" cy="5354199"/>
          </a:xfrm>
        </p:spPr>
        <p:txBody>
          <a:bodyPr>
            <a:normAutofit fontScale="85000" lnSpcReduction="10000"/>
          </a:bodyPr>
          <a:lstStyle/>
          <a:p>
            <a:r>
              <a:rPr lang="ru-RU" dirty="0"/>
              <a:t>А </a:t>
            </a:r>
            <a:r>
              <a:rPr lang="ru-RU" dirty="0" smtClean="0"/>
              <a:t>30 июля </a:t>
            </a:r>
            <a:r>
              <a:rPr lang="ru-RU" dirty="0"/>
              <a:t>этого года пожар произошел в телецентре «Останкино». Как говорится в постановлении ГУ МЧС России по Москве, «возгорание произошло из-за «теплового эффекта аварийного режима работы аппарата защиты АП-50-ЗМТ, что является недостатком конструкции данного электротехнического устройства». Очаг пожара в коллекторе между вторым и третьим этажами был обнаружен быстро. Общая площадь пожара составила около 200 кв. м. Из здания были эвакуированы 428 человек, сам пожар был полностью ликвидирован в течение двух часов. В помещениях обгорели техническое оборудование, внутренняя отделка помещений и коридора, мебель и кабельные коммуникации на площади около 100 кв. м. Из-за пожара не работали телеканалы «Муз-ТВ», «7-ТВ» и несколько FM-радиостанций. Вечером к зданию телецентра неожиданно приехал Владимир Путин. В тот день глава государства вернулся из Ганновера, где участвовал в открытии российского павильона на международной промышленной ярмарке «Ганновер-2005». Путин поинтересовался, все ли люди были эвакуированы. После этого президент сел в машину и уехал.</a:t>
            </a:r>
          </a:p>
          <a:p>
            <a:endParaRPr lang="ru-RU" dirty="0"/>
          </a:p>
          <a:p>
            <a:endParaRPr lang="ru-RU" dirty="0"/>
          </a:p>
        </p:txBody>
      </p:sp>
    </p:spTree>
    <p:extLst>
      <p:ext uri="{BB962C8B-B14F-4D97-AF65-F5344CB8AC3E}">
        <p14:creationId xmlns:p14="http://schemas.microsoft.com/office/powerpoint/2010/main" val="26999611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44502" y="748669"/>
            <a:ext cx="9733512" cy="3041133"/>
          </a:xfrm>
        </p:spPr>
        <p:txBody>
          <a:bodyPr>
            <a:normAutofit/>
          </a:bodyPr>
          <a:lstStyle/>
          <a:p>
            <a:r>
              <a:rPr lang="ru-RU" sz="8000" dirty="0" smtClean="0">
                <a:solidFill>
                  <a:srgbClr val="C00000"/>
                </a:solidFill>
              </a:rPr>
              <a:t>Спасибо</a:t>
            </a:r>
          </a:p>
          <a:p>
            <a:r>
              <a:rPr lang="ru-RU" sz="8000" dirty="0">
                <a:solidFill>
                  <a:srgbClr val="C00000"/>
                </a:solidFill>
              </a:rPr>
              <a:t> </a:t>
            </a:r>
            <a:r>
              <a:rPr lang="ru-RU" sz="8000" dirty="0" smtClean="0">
                <a:solidFill>
                  <a:srgbClr val="C00000"/>
                </a:solidFill>
              </a:rPr>
              <a:t>    за внимание</a:t>
            </a:r>
          </a:p>
        </p:txBody>
      </p:sp>
    </p:spTree>
    <p:extLst>
      <p:ext uri="{BB962C8B-B14F-4D97-AF65-F5344CB8AC3E}">
        <p14:creationId xmlns:p14="http://schemas.microsoft.com/office/powerpoint/2010/main" val="35984026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Дамаск</Template>
  <TotalTime>21</TotalTime>
  <Words>474</Words>
  <Application>Microsoft Office PowerPoint</Application>
  <PresentationFormat>Широкоэкранный</PresentationFormat>
  <Paragraphs>22</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Bookman Old Style</vt:lpstr>
      <vt:lpstr>Rockwell</vt:lpstr>
      <vt:lpstr>Damask</vt:lpstr>
      <vt:lpstr>Пожар на  останкинской       телебашни</vt:lpstr>
      <vt:lpstr>Пожар на  телебашни</vt:lpstr>
      <vt:lpstr>Большой пожар</vt:lpstr>
      <vt:lpstr>Повторный пожар</vt:lpstr>
      <vt:lpstr>Пожар в  Останкино</vt:lpstr>
      <vt:lpstr>Презентация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Пожар на  останкинской       телебашни</dc:title>
  <dc:creator>Учетная запись Майкрософт</dc:creator>
  <cp:lastModifiedBy>Учетная запись Майкрософт</cp:lastModifiedBy>
  <cp:revision>3</cp:revision>
  <dcterms:created xsi:type="dcterms:W3CDTF">2013-10-12T21:11:59Z</dcterms:created>
  <dcterms:modified xsi:type="dcterms:W3CDTF">2013-10-12T21:33:56Z</dcterms:modified>
</cp:coreProperties>
</file>