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78" r:id="rId2"/>
    <p:sldId id="256" r:id="rId3"/>
    <p:sldId id="257" r:id="rId4"/>
    <p:sldId id="268" r:id="rId5"/>
    <p:sldId id="269" r:id="rId6"/>
    <p:sldId id="270" r:id="rId7"/>
    <p:sldId id="271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23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D1AFD-981A-4CCA-81F7-754EF5D6D4D1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8A881-7A6A-43BA-BF60-8D519CC4EB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A881-7A6A-43BA-BF60-8D519CC4EB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A028E8A-942A-41C4-AF1C-051509991845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189901-30C7-412D-A12B-0771F4F1C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Воздействие музыки на человека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7406640" cy="175260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                                                         </a:t>
            </a:r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r>
              <a:rPr lang="ru-RU" sz="2000" b="1" i="1" dirty="0" smtClean="0"/>
              <a:t>                                                         Учитель музыки С.В.  Ховятская   </a:t>
            </a:r>
            <a:endParaRPr lang="ru-RU" sz="2000" b="1" i="1" dirty="0"/>
          </a:p>
        </p:txBody>
      </p:sp>
      <p:pic>
        <p:nvPicPr>
          <p:cNvPr id="1026" name="Picture 2" descr="C:\Documents and Settings\Полина\Мои документы\Мои рисунки\клав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6192688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77072"/>
            <a:ext cx="7272808" cy="2380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Чтобы определить, какое влияние оказывает музыка именно на Вас, попробуйте во время прослушивания разных стилей музыки прислушаться к себе, понять какие ощущения и эмоции вызывает у вас данное музыкальное произведение.</a:t>
            </a:r>
          </a:p>
        </p:txBody>
      </p:sp>
      <p:pic>
        <p:nvPicPr>
          <p:cNvPr id="5122" name="Picture 2" descr="C:\Documents and Settings\Полина\Мои документы\Мои рисунки\карт муз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20688"/>
            <a:ext cx="518457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Древнегреческие рукописи гласят: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"Музыкальное воспитание - самое мощное оружие, поскольку ритм и гармония проникают в самые сокровенные глубины человеческой души".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Что может музыка?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15616" y="285293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все мы прекрасно знаем о том, что музыка способна поднять настроение, разбудить или наоборот усыпить. Учёные доказали, что влияние музыки на человека намного больше, чем мы могли бы себе представить.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Примеры влияния музыки на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547664" y="4797152"/>
            <a:ext cx="6400800" cy="151216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шаманы использовали ритмичное постукивание в свои барабаны для того, чтобы войти в транс или ввести других в транс.</a:t>
            </a:r>
          </a:p>
          <a:p>
            <a:pPr algn="r">
              <a:buFont typeface="Wingdings" pitchFamily="2" charset="2"/>
              <a:buChar char="v"/>
            </a:pPr>
            <a:endParaRPr lang="ru-RU" sz="18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Char char="v"/>
            </a:pP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Char char="v"/>
            </a:pPr>
            <a:endParaRPr lang="ru-RU" sz="18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Char char="v"/>
            </a:pPr>
            <a:endParaRPr lang="ru-RU" sz="1800" b="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>
              <a:buFont typeface="Wingdings" pitchFamily="2" charset="2"/>
              <a:buChar char="v"/>
            </a:pP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ина\Мои документы\Мои рисунки\музыка древни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25" y="2209800"/>
            <a:ext cx="333375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789040"/>
            <a:ext cx="68407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фашисткой Германии, огромному количеству людей перед выступлением Гитлера проигрывали возбуждающие марши. Этим и объясняется гипнотический талант Гитлера. После такой обработки немцы были готовы воевать со всем миром.   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Полина\Мои документы\Мои рисунки\ги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446449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060848"/>
            <a:ext cx="6336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Американский ученый-медик Дэвид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Элкин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доказал, что пронзительный звук большой громкости способствует сворачиванию белка (сырое яйцо, положенное перед громкоговорителем на одном из концертов, через три часа превратилось «сваренным» всмятку). Мощность на рок концертах с каждым годом только растет и уже давно перешло за 20 тысяч ватт.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Полина\Мои документы\Мои рисунки\влия му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48680"/>
            <a:ext cx="439248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подростки после концертов рок-группы выходили на улицы и нередко крушили, ломали что попало под руки. В Америке зафиксировали, что с приходом рок-музыки возросли случаи суицида. </a:t>
            </a: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Полина\Мои документы\Мои рисунки\влия 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20688"/>
            <a:ext cx="496855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Влияние классической музыки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32560" y="2204864"/>
            <a:ext cx="7406640" cy="1397800"/>
          </a:xfrm>
        </p:spPr>
        <p:txBody>
          <a:bodyPr>
            <a:normAutofit fontScale="250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Для стабилизации и активизации деятельности мозга подходят произведения Моцарта. 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От головной боли спасет полонез Огинского, «Венгерская рапсодия» Листа, «</a:t>
            </a:r>
            <a:r>
              <a:rPr lang="ru-RU" sz="7200" i="1" dirty="0" err="1" smtClean="0">
                <a:latin typeface="Times New Roman" pitchFamily="18" charset="0"/>
                <a:cs typeface="Times New Roman" pitchFamily="18" charset="0"/>
              </a:rPr>
              <a:t>Фиделио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» Бетховена. 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Бессонницу можно вылечить сюитой «Пер </a:t>
            </a:r>
            <a:r>
              <a:rPr lang="ru-RU" sz="7200" i="1" dirty="0" err="1" smtClean="0">
                <a:latin typeface="Times New Roman" pitchFamily="18" charset="0"/>
                <a:cs typeface="Times New Roman" pitchFamily="18" charset="0"/>
              </a:rPr>
              <a:t>Гюнт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» Грига, «Грустный вальс» Сибелиуса, пьесами Чайковского. 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Гипертоникам полезно слушать «Ноктюрн ре-минор» Шопена, «Свадебный марш» Мендельсона и «Концерт ре-минор» для скрипки Баха 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Приятная музыка благотворно действует и на кровь. Любимая мелодия вызывает увеличение в крови лимфоцитов, организму становится легче бороться с болезнями. 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Прослушивание классики помогает легкому запоминанию информации.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Влияние музыкального инструмента на организм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547664" y="2348880"/>
            <a:ext cx="7406640" cy="1752600"/>
          </a:xfrm>
        </p:spPr>
        <p:txBody>
          <a:bodyPr>
            <a:normAutofit fontScale="250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игра на фортепиано помогает гармонизировать психику</a:t>
            </a:r>
          </a:p>
          <a:p>
            <a:pPr algn="l"/>
            <a:endParaRPr lang="ru-RU" sz="7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Струнные инструменты: гитара, арфа, скрипка, виолончель — нормализуют работу </a:t>
            </a:r>
            <a:r>
              <a:rPr lang="ru-RU" sz="7200" i="1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 системы. Кроме того, звучание этой группы инструментов вызывают у человека сострадание, готовность к самопожертвованию.</a:t>
            </a:r>
          </a:p>
          <a:p>
            <a:pPr algn="l"/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Духовые инструменты способствуют работе дыхательной системы, очищают лёгкие и бронхи. Благотворно влияют на кровообращение.</a:t>
            </a:r>
          </a:p>
          <a:p>
            <a:pPr algn="l">
              <a:buFont typeface="Wingdings" pitchFamily="2" charset="2"/>
              <a:buChar char="v"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Ударные </a:t>
            </a:r>
            <a:r>
              <a:rPr lang="ru-RU" sz="7200" i="1" dirty="0" err="1" smtClean="0">
                <a:latin typeface="Times New Roman" pitchFamily="18" charset="0"/>
                <a:cs typeface="Times New Roman" pitchFamily="18" charset="0"/>
              </a:rPr>
              <a:t>инструментыпомогают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 восстановить ритм сердца и кровеносную систему.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</TotalTime>
  <Words>395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Воздействие музыки на человека</vt:lpstr>
      <vt:lpstr>Древнегреческие рукописи гласят: </vt:lpstr>
      <vt:lpstr>Что может музыка?</vt:lpstr>
      <vt:lpstr>Примеры влияния музыки на человека</vt:lpstr>
      <vt:lpstr>Слайд 5</vt:lpstr>
      <vt:lpstr>Слайд 6</vt:lpstr>
      <vt:lpstr>Слайд 7</vt:lpstr>
      <vt:lpstr>Влияние классической музыки</vt:lpstr>
      <vt:lpstr>Влияние музыкального инструмента на организм человека</vt:lpstr>
      <vt:lpstr>Слайд 10</vt:lpstr>
    </vt:vector>
  </TitlesOfParts>
  <Company>частное лицо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Древнегреческие рукописи гласят: </dc:title>
  <dc:creator>Полина</dc:creator>
  <cp:lastModifiedBy>Полина</cp:lastModifiedBy>
  <cp:revision>20</cp:revision>
  <dcterms:created xsi:type="dcterms:W3CDTF">2013-10-08T14:32:20Z</dcterms:created>
  <dcterms:modified xsi:type="dcterms:W3CDTF">2013-10-08T16:59:05Z</dcterms:modified>
</cp:coreProperties>
</file>