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61" r:id="rId2"/>
    <p:sldId id="256" r:id="rId3"/>
    <p:sldId id="258" r:id="rId4"/>
    <p:sldId id="269" r:id="rId5"/>
    <p:sldId id="268" r:id="rId6"/>
    <p:sldId id="265" r:id="rId7"/>
    <p:sldId id="273" r:id="rId8"/>
    <p:sldId id="259" r:id="rId9"/>
    <p:sldId id="260" r:id="rId10"/>
    <p:sldId id="270" r:id="rId11"/>
    <p:sldId id="272" r:id="rId12"/>
    <p:sldId id="264" r:id="rId13"/>
    <p:sldId id="262" r:id="rId14"/>
    <p:sldId id="274" r:id="rId15"/>
    <p:sldId id="263" r:id="rId16"/>
    <p:sldId id="266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6999" autoAdjust="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71C362-3FE7-46D9-8870-AEB37BDCBC8F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93DEC-B993-405E-9D70-806FD8F0EB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651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93DEC-B993-405E-9D70-806FD8F0EB6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93DEC-B993-405E-9D70-806FD8F0EB6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93DEC-B993-405E-9D70-806FD8F0EB6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фотографию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93DEC-B993-405E-9D70-806FD8F0EB6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93DEC-B993-405E-9D70-806FD8F0EB6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5E3C-F6C1-4642-857A-D46B51EFCD11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F354-71C7-4C43-9815-139405A1FC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5E3C-F6C1-4642-857A-D46B51EFCD11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F354-71C7-4C43-9815-139405A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5E3C-F6C1-4642-857A-D46B51EFCD11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F354-71C7-4C43-9815-139405A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5E3C-F6C1-4642-857A-D46B51EFCD11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F354-71C7-4C43-9815-139405A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5E3C-F6C1-4642-857A-D46B51EFCD11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76ABF354-71C7-4C43-9815-139405A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5E3C-F6C1-4642-857A-D46B51EFCD11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F354-71C7-4C43-9815-139405A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5E3C-F6C1-4642-857A-D46B51EFCD11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F354-71C7-4C43-9815-139405A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5E3C-F6C1-4642-857A-D46B51EFCD11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F354-71C7-4C43-9815-139405A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5E3C-F6C1-4642-857A-D46B51EFCD11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F354-71C7-4C43-9815-139405A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5E3C-F6C1-4642-857A-D46B51EFCD11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F354-71C7-4C43-9815-139405A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E5E3C-F6C1-4642-857A-D46B51EFCD11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F354-71C7-4C43-9815-139405A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BE5E3C-F6C1-4642-857A-D46B51EFCD11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6ABF354-71C7-4C43-9815-139405A1FC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«Творчество М.И. Дунаевского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учитель музыки школы №80 </a:t>
            </a:r>
            <a:br>
              <a:rPr lang="ru-RU" sz="2000" dirty="0" smtClean="0"/>
            </a:br>
            <a:r>
              <a:rPr lang="ru-RU" sz="2000" dirty="0" smtClean="0"/>
              <a:t>                                                   </a:t>
            </a:r>
            <a:r>
              <a:rPr lang="ru-RU" sz="2000" dirty="0" err="1" smtClean="0"/>
              <a:t>Ховятская</a:t>
            </a:r>
            <a:r>
              <a:rPr lang="ru-RU" sz="2000" dirty="0" smtClean="0"/>
              <a:t> С.В.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Свой творческий путь Максим Исаакович начал с того, что стал писать симфонические, вокальные и камерные музыкальные произведения. Чуть позже он начал писать музыку для театра, кино и эстрады.</a:t>
            </a:r>
            <a:endParaRPr lang="ru-RU" sz="2400" dirty="0"/>
          </a:p>
        </p:txBody>
      </p:sp>
      <p:pic>
        <p:nvPicPr>
          <p:cNvPr id="4098" name="Picture 2" descr="C:\Documents and Settings\Мама\Мои документы\дунаевский доп\д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132856"/>
            <a:ext cx="4104456" cy="3600400"/>
          </a:xfrm>
          <a:prstGeom prst="rect">
            <a:avLst/>
          </a:prstGeom>
          <a:noFill/>
        </p:spPr>
      </p:pic>
      <p:pic>
        <p:nvPicPr>
          <p:cNvPr id="5" name="Picture 2" descr="C:\Documents and Settings\Мама\Мои документы\i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564904"/>
            <a:ext cx="3456384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420888"/>
          </a:xfrm>
        </p:spPr>
        <p:txBody>
          <a:bodyPr>
            <a:normAutofit/>
          </a:bodyPr>
          <a:lstStyle/>
          <a:p>
            <a:r>
              <a:rPr lang="ru-RU" sz="2700" dirty="0" smtClean="0"/>
              <a:t>В 1977 Максим Дунаевский создал музыкальный ансамбль «Фестиваль», который исполнял эстрадные и роковые композиции. Коллектив просуществовал вплоть до 1990 года.</a:t>
            </a:r>
            <a:endParaRPr lang="ru-RU" sz="2700" dirty="0"/>
          </a:p>
        </p:txBody>
      </p:sp>
      <p:pic>
        <p:nvPicPr>
          <p:cNvPr id="6146" name="Picture 2" descr="C:\Documents and Settings\Мама\Мои документы\дунаевский доп\д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564904"/>
            <a:ext cx="4824535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60648"/>
            <a:ext cx="2952328" cy="32983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3717032"/>
            <a:ext cx="7859216" cy="2232248"/>
          </a:xfrm>
        </p:spPr>
        <p:txBody>
          <a:bodyPr/>
          <a:lstStyle/>
          <a:p>
            <a:r>
              <a:rPr lang="ru-RU" dirty="0" smtClean="0"/>
              <a:t>«Я очень много раз менял в жизни свои курсы… Я, например, прекращал быть композитором и музыкантом… в начале 90-х годов пытался заниматься, торговлей, уехал в Америку.</a:t>
            </a:r>
          </a:p>
          <a:p>
            <a:endParaRPr lang="ru-RU" dirty="0"/>
          </a:p>
        </p:txBody>
      </p:sp>
      <p:pic>
        <p:nvPicPr>
          <p:cNvPr id="2050" name="Picture 2" descr="C:\Documents and Settings\Мама\Мои документы\i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5" y="332657"/>
            <a:ext cx="2952328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Творческая жизнь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1992-1999 годы он проработал в Голливуде, написал музыку к нескольким фильмам и заслужил неплохую репутацию. </a:t>
            </a:r>
          </a:p>
          <a:p>
            <a:r>
              <a:rPr lang="ru-RU" dirty="0" smtClean="0"/>
              <a:t>В 1999 году вернулся в Россию, осознав, что только на родных просторах сможет добиться настоящих высот.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Большую популярность принёс  М.И. Дунаевскому фильм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dirty="0" smtClean="0"/>
              <a:t>Мери </a:t>
            </a:r>
            <a:r>
              <a:rPr lang="ru-RU" sz="2800" dirty="0" err="1" smtClean="0"/>
              <a:t>Поппинс</a:t>
            </a:r>
            <a:r>
              <a:rPr lang="ru-RU" sz="2800" dirty="0" smtClean="0"/>
              <a:t> до свидания», музыку к которому он написал </a:t>
            </a:r>
            <a:endParaRPr lang="ru-RU" sz="2800" dirty="0"/>
          </a:p>
        </p:txBody>
      </p:sp>
      <p:pic>
        <p:nvPicPr>
          <p:cNvPr id="1026" name="Picture 2" descr="C:\Documents and Settings\Мама\Мои документы\мер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808162"/>
            <a:ext cx="5715000" cy="429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Музыка кино и мультипликация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Максим Исаакович Дунаевский написал музыку ко множеству известных и любимых телезрителями фильмов, таких как, «</a:t>
            </a:r>
            <a:r>
              <a:rPr lang="ru-RU" dirty="0" err="1" smtClean="0"/>
              <a:t>Д'Артаньян</a:t>
            </a:r>
            <a:r>
              <a:rPr lang="ru-RU" dirty="0" smtClean="0"/>
              <a:t> и три мушкетера», «Карнавал», «Мэри </a:t>
            </a:r>
            <a:r>
              <a:rPr lang="ru-RU" dirty="0" err="1" smtClean="0"/>
              <a:t>Поппинс</a:t>
            </a:r>
            <a:r>
              <a:rPr lang="ru-RU" dirty="0" smtClean="0"/>
              <a:t>, до свидания!», «Летучий корабль» Всего в </a:t>
            </a:r>
            <a:r>
              <a:rPr lang="ru-RU" dirty="0" err="1" smtClean="0"/>
              <a:t>фильмографии</a:t>
            </a:r>
            <a:r>
              <a:rPr lang="ru-RU" dirty="0" smtClean="0"/>
              <a:t> композитора насчитывается более сорока наименований.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Общественная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М.И. Дунаевский является не только композитором . Он ведёт активную общественную деятельность.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Награды и премии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1996</a:t>
            </a:r>
            <a:r>
              <a:rPr lang="ru-RU" dirty="0" smtClean="0"/>
              <a:t> году Максиму Дунаевскому было присвоено почетное звание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Заслуженного деятеля искусств Российской Федерации.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2005 </a:t>
            </a:r>
            <a:r>
              <a:rPr lang="ru-RU" dirty="0" smtClean="0"/>
              <a:t>году господин Дунаевский получил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Орден Петра Великого первой степени.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2006</a:t>
            </a:r>
            <a:r>
              <a:rPr lang="ru-RU" dirty="0" smtClean="0"/>
              <a:t> году стал Народным артистом России.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2007 </a:t>
            </a:r>
            <a:r>
              <a:rPr lang="ru-RU" dirty="0" smtClean="0"/>
              <a:t>году Максим Исаакович стал обладателем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Ордена Буратино </a:t>
            </a:r>
            <a:r>
              <a:rPr lang="ru-RU" dirty="0" smtClean="0"/>
              <a:t>(общественной награды, которая вручается тем деятелям искусства, которые смогли повлиять на умы детей и подростков своего времени).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7170" name="Picture 2" descr="C:\Documents and Settings\Мама\Мои документы\дунаевский доп\д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44824"/>
            <a:ext cx="4464496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620688"/>
            <a:ext cx="6480720" cy="38164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949864">
            <a:off x="872979" y="4206267"/>
            <a:ext cx="7772400" cy="2314280"/>
          </a:xfrm>
        </p:spPr>
        <p:txBody>
          <a:bodyPr>
            <a:noAutofit/>
          </a:bodyPr>
          <a:lstStyle/>
          <a:p>
            <a:pPr algn="ctr"/>
            <a:endParaRPr lang="ru-RU" sz="4400" b="1" dirty="0" smtClean="0">
              <a:latin typeface="Arial Black" pitchFamily="34" charset="0"/>
            </a:endParaRPr>
          </a:p>
          <a:p>
            <a:pPr algn="ctr"/>
            <a:r>
              <a:rPr lang="ru-RU" sz="4400" b="1" dirty="0" smtClean="0">
                <a:latin typeface="Arial Black" pitchFamily="34" charset="0"/>
              </a:rPr>
              <a:t>Максим </a:t>
            </a:r>
            <a:r>
              <a:rPr lang="ru-RU" sz="4400" b="1" dirty="0" err="1" smtClean="0">
                <a:latin typeface="Arial Black" pitchFamily="34" charset="0"/>
              </a:rPr>
              <a:t>Иссакович</a:t>
            </a:r>
            <a:r>
              <a:rPr lang="ru-RU" sz="4400" b="1" dirty="0" smtClean="0">
                <a:latin typeface="Arial Black" pitchFamily="34" charset="0"/>
              </a:rPr>
              <a:t> Дунаевский</a:t>
            </a:r>
          </a:p>
          <a:p>
            <a:pPr algn="ctr"/>
            <a:endParaRPr lang="ru-RU" sz="4400" b="1" dirty="0" smtClean="0">
              <a:latin typeface="Arial Black" pitchFamily="34" charset="0"/>
            </a:endParaRPr>
          </a:p>
          <a:p>
            <a:pPr algn="ctr"/>
            <a:endParaRPr lang="ru-RU" sz="4400" b="1" dirty="0">
              <a:latin typeface="Arial Black" pitchFamily="34" charset="0"/>
            </a:endParaRPr>
          </a:p>
        </p:txBody>
      </p:sp>
      <p:pic>
        <p:nvPicPr>
          <p:cNvPr id="1026" name="Picture 2" descr="C:\Documents and Settings\Мама\Мои документы\открытый урок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620688"/>
            <a:ext cx="6552728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Детство и юность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Дунаевский Максим Исаакович – </a:t>
            </a:r>
            <a:r>
              <a:rPr lang="ru-RU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советский и российский композитор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Родился 15 января 1945 года в Москве. </a:t>
            </a:r>
          </a:p>
        </p:txBody>
      </p:sp>
      <p:pic>
        <p:nvPicPr>
          <p:cNvPr id="6" name="Picture 2" descr="C:\Documents and Settings\Мама\Мои документы\открытый урок\д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429000"/>
            <a:ext cx="4104456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Мать – Зоя Ивановна Пашкова, балерина Большого театра.</a:t>
            </a:r>
            <a:endParaRPr lang="ru-RU" dirty="0"/>
          </a:p>
        </p:txBody>
      </p:sp>
      <p:pic>
        <p:nvPicPr>
          <p:cNvPr id="2050" name="Picture 2" descr="C:\Documents and Settings\Мама\Мои документы\дунаевский доп\д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8466" y="1600200"/>
            <a:ext cx="6087067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Отец – Исаак Осипович Дунаевский, известный советский композитор</a:t>
            </a:r>
            <a:endParaRPr lang="ru-RU" dirty="0"/>
          </a:p>
        </p:txBody>
      </p:sp>
      <p:pic>
        <p:nvPicPr>
          <p:cNvPr id="1026" name="Picture 2" descr="C:\Documents and Settings\Мама\Мои документы\дунаевский доп\д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636912"/>
            <a:ext cx="4464496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195736" y="476672"/>
            <a:ext cx="4536504" cy="220839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437112"/>
            <a:ext cx="8229600" cy="4775468"/>
          </a:xfrm>
        </p:spPr>
        <p:txBody>
          <a:bodyPr/>
          <a:lstStyle/>
          <a:p>
            <a:r>
              <a:rPr lang="ru-RU" dirty="0" smtClean="0"/>
              <a:t>«Отец считал мое увлечение музыкой  детской забавой. Предпочитал, чтобы я развивался, как все обычные дети. Он говорил: не надо парня ломать - пусть лучше играет в футбол с другими мальчишками.</a:t>
            </a:r>
          </a:p>
          <a:p>
            <a:endParaRPr lang="ru-RU" dirty="0"/>
          </a:p>
        </p:txBody>
      </p:sp>
      <p:pic>
        <p:nvPicPr>
          <p:cNvPr id="1029" name="Picture 5" descr="C:\Documents and Settings\Мама\Мои документы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76672"/>
            <a:ext cx="4464496" cy="3843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Трудовая деятельность</a:t>
            </a:r>
            <a:endParaRPr lang="ru-RU" dirty="0"/>
          </a:p>
        </p:txBody>
      </p:sp>
      <p:pic>
        <p:nvPicPr>
          <p:cNvPr id="9218" name="Picture 2" descr="C:\Documents and Settings\Мама\Мои документы\открытый урок\д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356992"/>
            <a:ext cx="4896544" cy="28083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412776"/>
            <a:ext cx="6678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/>
              <a:t>После окончания училища при консерватории имени П.И. Чайковского у Максима Дунаевского началась яркая дирижёрская карьера.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Трудовая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дирижером Театра имени </a:t>
            </a:r>
            <a:r>
              <a:rPr lang="ru-RU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Вахтангова </a:t>
            </a:r>
          </a:p>
          <a:p>
            <a:r>
              <a:rPr lang="ru-RU" dirty="0" smtClean="0"/>
              <a:t>дирижером и музыкальный руководителем </a:t>
            </a:r>
            <a:r>
              <a:rPr lang="ru-RU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Московского Мюзик-холла. </a:t>
            </a:r>
          </a:p>
          <a:p>
            <a:r>
              <a:rPr lang="ru-RU" dirty="0" smtClean="0"/>
              <a:t>главным дирижером и художественным руководителем</a:t>
            </a:r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Государственного эстрадного оркестра </a:t>
            </a:r>
          </a:p>
          <a:p>
            <a:r>
              <a:rPr lang="ru-RU" dirty="0" smtClean="0"/>
              <a:t>музыкальным  руководителем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Театра-студии музыкальной драмы.</a:t>
            </a:r>
            <a:endParaRPr lang="ru-RU" b="1" u="sng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Творческий путь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6" name="Picture 4" descr="C:\Documents and Settings\Мама\Мои документы\дунаевский доп\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2772816" cy="3528392"/>
          </a:xfrm>
          <a:prstGeom prst="rect">
            <a:avLst/>
          </a:prstGeom>
          <a:noFill/>
        </p:spPr>
      </p:pic>
      <p:pic>
        <p:nvPicPr>
          <p:cNvPr id="3079" name="Picture 7" descr="C:\Documents and Settings\Мама\Мои документы\открытый урок\д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4077072"/>
            <a:ext cx="3303810" cy="2520280"/>
          </a:xfrm>
          <a:prstGeom prst="rect">
            <a:avLst/>
          </a:prstGeom>
          <a:noFill/>
        </p:spPr>
      </p:pic>
      <p:pic>
        <p:nvPicPr>
          <p:cNvPr id="3080" name="Picture 8" descr="C:\Documents and Settings\Мама\Мои документы\открытый урок\д\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484785"/>
            <a:ext cx="3263255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241</TotalTime>
  <Words>331</Words>
  <Application>Microsoft Office PowerPoint</Application>
  <PresentationFormat>Экран (4:3)</PresentationFormat>
  <Paragraphs>35</Paragraphs>
  <Slides>17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Презентация  «Творчество М.И. Дунаевского                                                       учитель музыки школы №80                                                     Ховятская С.В.   </vt:lpstr>
      <vt:lpstr>Презентация PowerPoint</vt:lpstr>
      <vt:lpstr>Детство и юность</vt:lpstr>
      <vt:lpstr>Мать – Зоя Ивановна Пашкова, балерина Большого театра.</vt:lpstr>
      <vt:lpstr>Отец – Исаак Осипович Дунаевский, известный советский композитор</vt:lpstr>
      <vt:lpstr>Презентация PowerPoint</vt:lpstr>
      <vt:lpstr>Трудовая деятельность</vt:lpstr>
      <vt:lpstr>Трудовая деятельность</vt:lpstr>
      <vt:lpstr>Творческий путь</vt:lpstr>
      <vt:lpstr>Свой творческий путь Максим Исаакович начал с того, что стал писать симфонические, вокальные и камерные музыкальные произведения. Чуть позже он начал писать музыку для театра, кино и эстрады.</vt:lpstr>
      <vt:lpstr>В 1977 Максим Дунаевский создал музыкальный ансамбль «Фестиваль», который исполнял эстрадные и роковые композиции. Коллектив просуществовал вплоть до 1990 года.</vt:lpstr>
      <vt:lpstr>Презентация PowerPoint</vt:lpstr>
      <vt:lpstr>Творческая жизнь</vt:lpstr>
      <vt:lpstr>Большую популярность принёс  М.И. Дунаевскому фильм  «Мери Поппинс до свидания», музыку к которому он написал </vt:lpstr>
      <vt:lpstr>Музыка кино и мультипликация</vt:lpstr>
      <vt:lpstr>Общественная деятельность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teach</cp:lastModifiedBy>
  <cp:revision>28</cp:revision>
  <dcterms:created xsi:type="dcterms:W3CDTF">2015-02-15T11:27:47Z</dcterms:created>
  <dcterms:modified xsi:type="dcterms:W3CDTF">2015-04-15T06:11:39Z</dcterms:modified>
</cp:coreProperties>
</file>