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BCC72C8-4B4E-4E74-A713-8737919F45EC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A0CE22B-BA89-4990-AD17-8EDC2E385C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458200" cy="1470025"/>
          </a:xfrm>
        </p:spPr>
        <p:txBody>
          <a:bodyPr/>
          <a:lstStyle/>
          <a:p>
            <a:r>
              <a:rPr lang="ru-RU" dirty="0" smtClean="0"/>
              <a:t>Значение насекомых в природе и сельском хозяйстве</a:t>
            </a:r>
            <a:endParaRPr lang="ru-RU" dirty="0"/>
          </a:p>
        </p:txBody>
      </p:sp>
      <p:pic>
        <p:nvPicPr>
          <p:cNvPr id="5" name="Рисунок 4" descr="12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2071678"/>
            <a:ext cx="4025288" cy="30340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621458" cy="9784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Наездники</a:t>
            </a:r>
            <a:endParaRPr lang="ru-RU" sz="2800" dirty="0"/>
          </a:p>
        </p:txBody>
      </p:sp>
      <p:pic>
        <p:nvPicPr>
          <p:cNvPr id="5" name="Рисунок 4" descr="Braconid_0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9850" b="985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571612"/>
            <a:ext cx="2786050" cy="5286388"/>
          </a:xfrm>
        </p:spPr>
        <p:txBody>
          <a:bodyPr>
            <a:normAutofit/>
          </a:bodyPr>
          <a:lstStyle/>
          <a:p>
            <a:r>
              <a:rPr lang="ru-RU" b="1" dirty="0" smtClean="0"/>
              <a:t>Наездники </a:t>
            </a:r>
            <a:r>
              <a:rPr lang="ru-RU" dirty="0" smtClean="0"/>
              <a:t>прежде </a:t>
            </a:r>
            <a:r>
              <a:rPr lang="ru-RU" dirty="0" smtClean="0"/>
              <a:t>всего являются паразитами других животных, в основном, других членистоногих</a:t>
            </a:r>
            <a:r>
              <a:rPr lang="ru-RU" dirty="0" smtClean="0"/>
              <a:t>. </a:t>
            </a:r>
            <a:r>
              <a:rPr lang="ru-RU" dirty="0" smtClean="0"/>
              <a:t>От обыкновенных ос, наездников отличают отсутствие жала как такового, с его заменой </a:t>
            </a:r>
            <a:r>
              <a:rPr lang="ru-RU" dirty="0" smtClean="0"/>
              <a:t>на. </a:t>
            </a:r>
            <a:r>
              <a:rPr lang="ru-RU" dirty="0" smtClean="0"/>
              <a:t>С его помощью наездники откладывают яйца в тело личинок </a:t>
            </a:r>
            <a:r>
              <a:rPr lang="ru-RU" dirty="0" smtClean="0"/>
              <a:t>или </a:t>
            </a:r>
            <a:r>
              <a:rPr lang="ru-RU" dirty="0" smtClean="0"/>
              <a:t>в яйца своих жертв. Жертвами служат в основном более крупные насекомые, например гусеницы бабочек, личинки жуков, а также членистоногие, включая некоторые виды пауков. Наездник в типичном случае, располагается </a:t>
            </a:r>
            <a:r>
              <a:rPr lang="ru-RU" dirty="0" smtClean="0"/>
              <a:t>над </a:t>
            </a:r>
            <a:r>
              <a:rPr lang="ru-RU" dirty="0" smtClean="0"/>
              <a:t>и вводит яйцеклад. Личинки наездника вылупляются внутри жертвы и питаются их органами, постепенно уничтожая.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Медведка</a:t>
            </a:r>
            <a:endParaRPr lang="ru-RU" sz="2800" dirty="0"/>
          </a:p>
        </p:txBody>
      </p:sp>
      <p:pic>
        <p:nvPicPr>
          <p:cNvPr id="5" name="Рисунок 4" descr="medvedka-01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163" r="1116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500174"/>
            <a:ext cx="2857488" cy="535782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Медведка – это насекомое, как полезное, так и вредное. Когда он роет и на своем пути ей попадаются корни она их разгрызает и тем самым вредит огороду, но в лесу она очень полезна, когда она прорывает </a:t>
            </a:r>
            <a:r>
              <a:rPr lang="ru-RU" dirty="0" smtClean="0"/>
              <a:t>ходы в почве, улучшает её аэрацию</a:t>
            </a:r>
            <a:r>
              <a:rPr lang="ru-RU" dirty="0" smtClean="0"/>
              <a:t>.</a:t>
            </a:r>
            <a:r>
              <a:rPr lang="ru-RU" dirty="0" smtClean="0"/>
              <a:t> Для борьбы с медведкой используют инсектициды, которые раскладывают в лунки во время высадки рассады. После внесения препарата лунки засыпают почвой. Существуют, так же, и другие методы: в конце июля — начале августа выкапывают специальные ловчие ямки, их глубина 35 — 50 см. Ямки наполняют </a:t>
            </a:r>
            <a:r>
              <a:rPr lang="ru-RU" dirty="0" err="1" smtClean="0"/>
              <a:t>полуперепревшим</a:t>
            </a:r>
            <a:r>
              <a:rPr lang="ru-RU" dirty="0" smtClean="0"/>
              <a:t> или конским навозом и прикрывают землей. Медведки собираются в этом навозе на зимовку. Поздней осенью, или уже в начале зимы навоз раскидывают и собравшихся медведок уничтожают.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Капустная </a:t>
            </a:r>
            <a:r>
              <a:rPr lang="ru-RU" sz="2800" dirty="0" smtClean="0"/>
              <a:t>белянка</a:t>
            </a:r>
            <a:endParaRPr lang="ru-RU" sz="2800" dirty="0"/>
          </a:p>
        </p:txBody>
      </p:sp>
      <p:pic>
        <p:nvPicPr>
          <p:cNvPr id="5" name="Рисунок 4" descr="117831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396" r="639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28736"/>
            <a:ext cx="2857488" cy="5429264"/>
          </a:xfrm>
        </p:spPr>
        <p:txBody>
          <a:bodyPr/>
          <a:lstStyle/>
          <a:p>
            <a:r>
              <a:rPr lang="ru-RU" dirty="0" smtClean="0"/>
              <a:t>Активный мигрант. Лесные опушки, поляны, луга, обочины дорог, сады, парки, лесополосы вдоль железных дорог, часто встречается непосредственно в населенных пунктах, где имеются возделываемые крестоцветные</a:t>
            </a:r>
            <a:r>
              <a:rPr lang="ru-RU" dirty="0" smtClean="0"/>
              <a:t>.</a:t>
            </a:r>
            <a:r>
              <a:rPr lang="ru-RU" dirty="0" smtClean="0"/>
              <a:t> Самка откладывает до 200 яиц кучками на нижнюю сторону листьев кормовых растений. Плодовитость до 300 яиц. Стадия яйца 5—12 дней</a:t>
            </a:r>
            <a:r>
              <a:rPr lang="ru-RU" dirty="0" smtClean="0"/>
              <a:t>. Чтобы бороться с ними прежде всего нужно вырвать все сорняки на которых она откладывает яйца, </a:t>
            </a:r>
            <a:r>
              <a:rPr lang="ru-RU" dirty="0" smtClean="0"/>
              <a:t>растения следует опрыснуть настоем полыни или чистотела. 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Долгоносик</a:t>
            </a:r>
            <a:endParaRPr lang="ru-RU" sz="2800" dirty="0"/>
          </a:p>
        </p:txBody>
      </p:sp>
      <p:pic>
        <p:nvPicPr>
          <p:cNvPr id="5" name="Рисунок 4" descr="3675936203_d1db38f70c_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877" r="3877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Личинки могут вредить полевым,</a:t>
            </a:r>
            <a:r>
              <a:rPr lang="ru-RU" smtClean="0"/>
              <a:t> </a:t>
            </a:r>
            <a:r>
              <a:rPr lang="ru-RU" smtClean="0"/>
              <a:t>огородным,</a:t>
            </a:r>
            <a:r>
              <a:rPr lang="ru-RU" dirty="0" smtClean="0"/>
              <a:t> садовым, лесным, экзотическим и техническим культурам и растительным запасам, развиваясь в тканях, плодах, семенах. Кроме вредителей, есть несколько видов долгоносиков, используемых в </a:t>
            </a:r>
            <a:r>
              <a:rPr lang="ru-RU" dirty="0" err="1" smtClean="0"/>
              <a:t>биоконтроле</a:t>
            </a:r>
            <a:r>
              <a:rPr lang="ru-RU" dirty="0" smtClean="0"/>
              <a:t> сорных растений</a:t>
            </a:r>
            <a:r>
              <a:rPr lang="ru-RU" dirty="0" smtClean="0"/>
              <a:t>. Долгоносики любители ягод и поэтому бороться с ними в разгар урожая бесполезно, с ними нужно бороться осенью, когда они начинают уходить в спячку, нужно брать любой из имеющихся препаратом от насекомых и обрызгивать, так же повторить весной до начала урожая.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</TotalTime>
  <Words>196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Модульная</vt:lpstr>
      <vt:lpstr>Значение насекомых в природе и сельском хозяйстве</vt:lpstr>
      <vt:lpstr>Наездники</vt:lpstr>
      <vt:lpstr>Медведка</vt:lpstr>
      <vt:lpstr>Капустная белянка</vt:lpstr>
      <vt:lpstr>Долгоносик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насекомых в природе и сельском хозяйстве</dc:title>
  <dc:creator>Admin</dc:creator>
  <cp:lastModifiedBy>Admin</cp:lastModifiedBy>
  <cp:revision>3</cp:revision>
  <dcterms:created xsi:type="dcterms:W3CDTF">2013-12-12T15:53:06Z</dcterms:created>
  <dcterms:modified xsi:type="dcterms:W3CDTF">2013-12-12T16:22:59Z</dcterms:modified>
</cp:coreProperties>
</file>