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C343-37D4-4C94-A609-12B334ACC8A8}" type="datetimeFigureOut">
              <a:rPr lang="ru-RU" smtClean="0"/>
              <a:t>19.09.2013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32F7-EAD7-44CB-A073-4BA1B02D688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C343-37D4-4C94-A609-12B334ACC8A8}" type="datetimeFigureOut">
              <a:rPr lang="ru-RU" smtClean="0"/>
              <a:t>19.09.2013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32F7-EAD7-44CB-A073-4BA1B02D6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C343-37D4-4C94-A609-12B334ACC8A8}" type="datetimeFigureOut">
              <a:rPr lang="ru-RU" smtClean="0"/>
              <a:t>19.09.2013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32F7-EAD7-44CB-A073-4BA1B02D6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C343-37D4-4C94-A609-12B334ACC8A8}" type="datetimeFigureOut">
              <a:rPr lang="ru-RU" smtClean="0"/>
              <a:t>19.09.2013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32F7-EAD7-44CB-A073-4BA1B02D6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C343-37D4-4C94-A609-12B334ACC8A8}" type="datetimeFigureOut">
              <a:rPr lang="ru-RU" smtClean="0"/>
              <a:t>19.09.2013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C8F32F7-EAD7-44CB-A073-4BA1B02D688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C343-37D4-4C94-A609-12B334ACC8A8}" type="datetimeFigureOut">
              <a:rPr lang="ru-RU" smtClean="0"/>
              <a:t>19.09.2013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32F7-EAD7-44CB-A073-4BA1B02D6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C343-37D4-4C94-A609-12B334ACC8A8}" type="datetimeFigureOut">
              <a:rPr lang="ru-RU" smtClean="0"/>
              <a:t>19.09.2013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32F7-EAD7-44CB-A073-4BA1B02D6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C343-37D4-4C94-A609-12B334ACC8A8}" type="datetimeFigureOut">
              <a:rPr lang="ru-RU" smtClean="0"/>
              <a:t>19.09.2013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32F7-EAD7-44CB-A073-4BA1B02D6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C343-37D4-4C94-A609-12B334ACC8A8}" type="datetimeFigureOut">
              <a:rPr lang="ru-RU" smtClean="0"/>
              <a:t>19.09.2013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32F7-EAD7-44CB-A073-4BA1B02D6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C343-37D4-4C94-A609-12B334ACC8A8}" type="datetimeFigureOut">
              <a:rPr lang="ru-RU" smtClean="0"/>
              <a:t>19.09.2013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32F7-EAD7-44CB-A073-4BA1B02D6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C343-37D4-4C94-A609-12B334ACC8A8}" type="datetimeFigureOut">
              <a:rPr lang="ru-RU" smtClean="0"/>
              <a:t>19.09.2013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32F7-EAD7-44CB-A073-4BA1B02D68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04C343-37D4-4C94-A609-12B334ACC8A8}" type="datetimeFigureOut">
              <a:rPr lang="ru-RU" smtClean="0"/>
              <a:t>19.09.2013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C8F32F7-EAD7-44CB-A073-4BA1B02D688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5544616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Среда обитания растений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9574757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авловы\Desktop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8352927" cy="63367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99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dirty="0"/>
              <a:t>Опыт показывающий необходимость воздуха для дыхания корней</a:t>
            </a:r>
          </a:p>
        </p:txBody>
      </p:sp>
      <p:pic>
        <p:nvPicPr>
          <p:cNvPr id="10242" name="Picture 2" descr="C:\Users\Павловы\Desktop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8352927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025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dirty="0"/>
              <a:t>Поглощение растением кислорода и выделение углекислого газа</a:t>
            </a:r>
          </a:p>
        </p:txBody>
      </p:sp>
      <p:pic>
        <p:nvPicPr>
          <p:cNvPr id="11266" name="Picture 2" descr="C:\Users\Павловы\Desktop\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8496943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413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Павловы\Desktop\img12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8136903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054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Павловы\Desktop\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8496943" cy="61206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841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200" dirty="0"/>
              <a:t>Роль света в жизни растений Высота солнца над горизонтом и отношение растений к свету</a:t>
            </a:r>
          </a:p>
        </p:txBody>
      </p:sp>
      <p:pic>
        <p:nvPicPr>
          <p:cNvPr id="1026" name="Picture 2" descr="C:\Users\Павловы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8712968" cy="484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619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Роль тепла в жизни растений От лесов в долинах до снежной шапки на вершине горные животные и растения распределяются по своим зонам в соответствии со способностями бороться с холодом, ветром и ультрафиолетовыми лучами</a:t>
            </a:r>
          </a:p>
        </p:txBody>
      </p:sp>
      <p:pic>
        <p:nvPicPr>
          <p:cNvPr id="2050" name="Picture 2" descr="C:\Users\Павловы\Desktop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916832"/>
            <a:ext cx="81369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274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Влияние воды на жизнь </a:t>
            </a:r>
            <a:r>
              <a:rPr lang="ru-RU" sz="2000" dirty="0" smtClean="0"/>
              <a:t>растений.</a:t>
            </a:r>
            <a:br>
              <a:rPr lang="ru-RU" sz="2000" dirty="0" smtClean="0"/>
            </a:br>
            <a:r>
              <a:rPr lang="ru-RU" sz="2000" dirty="0" smtClean="0"/>
              <a:t>Вода </a:t>
            </a:r>
            <a:r>
              <a:rPr lang="ru-RU" sz="2000" dirty="0"/>
              <a:t>и влажность, одно из условий, определяющих жизнедеятельность растений. По внешнему виду растения наблюдательный человек может сразу сказать, выросло оно в условиях избытка влаги или при недостатке ее.</a:t>
            </a:r>
          </a:p>
        </p:txBody>
      </p:sp>
      <p:pic>
        <p:nvPicPr>
          <p:cNvPr id="3074" name="Picture 2" descr="C:\Users\Павловы\Desktop\img3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8208913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043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Водные растения и растения избыточно увлажненных мест</a:t>
            </a:r>
          </a:p>
        </p:txBody>
      </p:sp>
      <p:pic>
        <p:nvPicPr>
          <p:cNvPr id="4098" name="Picture 2" descr="C:\Users\Павловы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352927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691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Растения, живущие в местах с достаточным, но не избыточным увлажнением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770485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1486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Растения, распространенные в засушливых местах Это не камни, а мясистые листья растения, основная часть которого находиться в земле. Его называют каменным кактусом (хотя оно и не относится к кактусам). Внешний вид листьев не привлекает растительноядных, а форма способствует сохранению воды</a:t>
            </a:r>
          </a:p>
        </p:txBody>
      </p:sp>
      <p:pic>
        <p:nvPicPr>
          <p:cNvPr id="6146" name="Picture 2" descr="C:\Users\Павловы\Desktop\img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8136905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456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/>
              <a:t>Обыкновенная опунция – типичный кактус. Её грушевидные плоды съедобны. В странах Средиземноморья ее широко используют как живую колючую изгородь</a:t>
            </a:r>
          </a:p>
        </p:txBody>
      </p:sp>
      <p:pic>
        <p:nvPicPr>
          <p:cNvPr id="7170" name="Picture 2" descr="C:\Users\Павловы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7704855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00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26770"/>
          </a:xfrm>
        </p:spPr>
        <p:txBody>
          <a:bodyPr>
            <a:normAutofit/>
          </a:bodyPr>
          <a:lstStyle/>
          <a:p>
            <a:r>
              <a:rPr lang="ru-RU" sz="3200" dirty="0"/>
              <a:t>Произрастая длительное время в засушливых условиях, растения приспособились к защите листьев от испарения. Например, у одних уменьшилась листовая пластинка, у других она покрылась восковым налетом или </a:t>
            </a:r>
            <a:r>
              <a:rPr lang="ru-RU" sz="3200" dirty="0" err="1"/>
              <a:t>густорасположенными</a:t>
            </a:r>
            <a:r>
              <a:rPr lang="ru-RU" sz="3200" dirty="0"/>
              <a:t> волосками, а корневая система растений глубоко проникает в почву и бесперебойно снабжает растения водой.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191000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</TotalTime>
  <Words>205</Words>
  <Application>Microsoft Office PowerPoint</Application>
  <PresentationFormat>Экран (4:3)</PresentationFormat>
  <Paragraphs>11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Среда обитания растений</vt:lpstr>
      <vt:lpstr>Роль света в жизни растений Высота солнца над горизонтом и отношение растений к свету</vt:lpstr>
      <vt:lpstr>Роль тепла в жизни растений От лесов в долинах до снежной шапки на вершине горные животные и растения распределяются по своим зонам в соответствии со способностями бороться с холодом, ветром и ультрафиолетовыми лучами</vt:lpstr>
      <vt:lpstr>Влияние воды на жизнь растений. Вода и влажность, одно из условий, определяющих жизнедеятельность растений. По внешнему виду растения наблюдательный человек может сразу сказать, выросло оно в условиях избытка влаги или при недостатке ее.</vt:lpstr>
      <vt:lpstr>Водные растения и растения избыточно увлажненных мест</vt:lpstr>
      <vt:lpstr>Растения, живущие в местах с достаточным, но не избыточным увлажнением</vt:lpstr>
      <vt:lpstr>Растения, распространенные в засушливых местах Это не камни, а мясистые листья растения, основная часть которого находиться в земле. Его называют каменным кактусом (хотя оно и не относится к кактусам). Внешний вид листьев не привлекает растительноядных, а форма способствует сохранению воды</vt:lpstr>
      <vt:lpstr>Обыкновенная опунция – типичный кактус. Её грушевидные плоды съедобны. В странах Средиземноморья ее широко используют как живую колючую изгородь</vt:lpstr>
      <vt:lpstr>Произрастая длительное время в засушливых условиях, растения приспособились к защите листьев от испарения. Например, у одних уменьшилась листовая пластинка, у других она покрылась восковым налетом или густорасположенными волосками, а корневая система растений глубоко проникает в почву и бесперебойно снабжает растения водой.  </vt:lpstr>
      <vt:lpstr>Презентация PowerPoint</vt:lpstr>
      <vt:lpstr>Опыт показывающий необходимость воздуха для дыхания корней</vt:lpstr>
      <vt:lpstr>Поглощение растением кислорода и выделение углекислого газа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Среда обитания растений</dc:title>
  <dc:creator>Павловы</dc:creator>
  <cp:lastModifiedBy>Павловы</cp:lastModifiedBy>
  <cp:revision>6</cp:revision>
  <dcterms:created xsi:type="dcterms:W3CDTF">2013-09-19T15:49:09Z</dcterms:created>
  <dcterms:modified xsi:type="dcterms:W3CDTF">2013-09-19T16:40:53Z</dcterms:modified>
</cp:coreProperties>
</file>