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660" autoAdjust="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5DBBA90-0ED8-4F14-8198-EC58A474C695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EC46775-60FA-4156-BFD6-27680204B04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636"/>
            <a:ext cx="7772400" cy="1975104"/>
          </a:xfrm>
        </p:spPr>
        <p:txBody>
          <a:bodyPr>
            <a:normAutofit/>
          </a:bodyPr>
          <a:lstStyle/>
          <a:p>
            <a:r>
              <a:rPr lang="ru-RU" b="1" dirty="0"/>
              <a:t>Энергетический обмен</a:t>
            </a:r>
            <a:br>
              <a:rPr lang="ru-RU" b="1" dirty="0"/>
            </a:br>
            <a:endParaRPr lang="ru-RU" dirty="0"/>
          </a:p>
        </p:txBody>
      </p:sp>
      <p:pic>
        <p:nvPicPr>
          <p:cNvPr id="1026" name="Picture 2" descr="C:\Documents and Settings\Admin\Рабочий стол\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71480"/>
            <a:ext cx="5784397" cy="38639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Подготовительный этап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>
                <a:latin typeface="Bookman Old Style" pitchFamily="18" charset="0"/>
              </a:rPr>
              <a:t>Заключается в ферментативном расщеплении сложных органических веществ до простых: белковые молекулы — до аминокислот, жиры — до глицерина и карбоновых кислот, углеводы — до глюкозы, нуклеиновые кислоты — до нуклеотидов. Распад высокомолекулярных органических соединений осуществляется или ферментами желудочно-кишечного тракта или ферментами лизосом. Вся высвобождающаяся при этом энергия рассеивается в виде тепла. Образовавшиеся небольшие органические молекулы могут быть использованы в качестве «строительного материала» или могут подвергаться дальнейшему расщеплению.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latin typeface="Constantia" pitchFamily="18" charset="0"/>
              </a:rPr>
              <a:t>Бескислородное</a:t>
            </a:r>
            <a:r>
              <a:rPr lang="ru-RU" b="1" dirty="0">
                <a:latin typeface="Constantia" pitchFamily="18" charset="0"/>
              </a:rPr>
              <a:t> окисление, или гликолиз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/>
              <a:t>Этот этап заключается в дальнейшем расщеплении органических веществ, образовавшихся во время подготовительного этапа, происходит в цитоплазме клетки и в присутствии кислорода не нуждается. Главным источником энергии в клетке является глюкоза. Процесс </a:t>
            </a:r>
            <a:r>
              <a:rPr lang="ru-RU" i="1" dirty="0" err="1"/>
              <a:t>бескислородного</a:t>
            </a:r>
            <a:r>
              <a:rPr lang="ru-RU" i="1" dirty="0"/>
              <a:t> неполного расщепления глюкозы — </a:t>
            </a:r>
            <a:r>
              <a:rPr lang="ru-RU" b="1" i="1" dirty="0"/>
              <a:t>гликолиз</a:t>
            </a:r>
            <a:r>
              <a:rPr lang="ru-RU" dirty="0"/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2051" name="Picture 3" descr="C:\Documents and Settings\Admin\Рабочий стол\1114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571612"/>
            <a:ext cx="4643470" cy="5143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26</TotalTime>
  <Words>126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Метро</vt:lpstr>
      <vt:lpstr>Энергетический обмен </vt:lpstr>
      <vt:lpstr>Подготовительный этап </vt:lpstr>
      <vt:lpstr>Бескислородное окисление, или гликолиз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Энергетический обмен </dc:title>
  <dc:creator>Admin</dc:creator>
  <cp:lastModifiedBy>Admin</cp:lastModifiedBy>
  <cp:revision>3</cp:revision>
  <dcterms:created xsi:type="dcterms:W3CDTF">2013-10-28T12:26:51Z</dcterms:created>
  <dcterms:modified xsi:type="dcterms:W3CDTF">2013-10-28T12:53:18Z</dcterms:modified>
</cp:coreProperties>
</file>