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3" r:id="rId3"/>
    <p:sldId id="266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7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33A47891-4297-4F34-934B-18C29817BA84}">
          <p14:sldIdLst>
            <p14:sldId id="265"/>
            <p14:sldId id="263"/>
            <p14:sldId id="266"/>
            <p14:sldId id="256"/>
            <p14:sldId id="257"/>
            <p14:sldId id="258"/>
            <p14:sldId id="259"/>
            <p14:sldId id="260"/>
            <p14:sldId id="261"/>
            <p14:sldId id="262"/>
            <p14:sldId id="267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1" autoAdjust="0"/>
    <p:restoredTop sz="96434" autoAdjust="0"/>
  </p:normalViewPr>
  <p:slideViewPr>
    <p:cSldViewPr>
      <p:cViewPr varScale="1">
        <p:scale>
          <a:sx n="86" d="100"/>
          <a:sy n="86" d="100"/>
        </p:scale>
        <p:origin x="-37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212F8-884D-4E0E-9527-9922ECE37CD5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CD02-0630-4C72-A1DC-646FF0637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98482"/>
      </p:ext>
    </p:extLst>
  </p:cSld>
  <p:clrMapOvr>
    <a:masterClrMapping/>
  </p:clrMapOvr>
  <p:transition spd="slow" advTm="1000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212F8-884D-4E0E-9527-9922ECE37CD5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CD02-0630-4C72-A1DC-646FF0637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802001"/>
      </p:ext>
    </p:extLst>
  </p:cSld>
  <p:clrMapOvr>
    <a:masterClrMapping/>
  </p:clrMapOvr>
  <p:transition spd="slow" advTm="1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212F8-884D-4E0E-9527-9922ECE37CD5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CD02-0630-4C72-A1DC-646FF0637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498194"/>
      </p:ext>
    </p:extLst>
  </p:cSld>
  <p:clrMapOvr>
    <a:masterClrMapping/>
  </p:clrMapOvr>
  <p:transition spd="slow" advTm="1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212F8-884D-4E0E-9527-9922ECE37CD5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CD02-0630-4C72-A1DC-646FF0637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355766"/>
      </p:ext>
    </p:extLst>
  </p:cSld>
  <p:clrMapOvr>
    <a:masterClrMapping/>
  </p:clrMapOvr>
  <p:transition spd="slow" advTm="1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212F8-884D-4E0E-9527-9922ECE37CD5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CD02-0630-4C72-A1DC-646FF0637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453617"/>
      </p:ext>
    </p:extLst>
  </p:cSld>
  <p:clrMapOvr>
    <a:masterClrMapping/>
  </p:clrMapOvr>
  <p:transition spd="slow" advTm="1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212F8-884D-4E0E-9527-9922ECE37CD5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CD02-0630-4C72-A1DC-646FF0637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547042"/>
      </p:ext>
    </p:extLst>
  </p:cSld>
  <p:clrMapOvr>
    <a:masterClrMapping/>
  </p:clrMapOvr>
  <p:transition spd="slow" advTm="1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212F8-884D-4E0E-9527-9922ECE37CD5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CD02-0630-4C72-A1DC-646FF0637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375239"/>
      </p:ext>
    </p:extLst>
  </p:cSld>
  <p:clrMapOvr>
    <a:masterClrMapping/>
  </p:clrMapOvr>
  <p:transition spd="slow" advTm="1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212F8-884D-4E0E-9527-9922ECE37CD5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CD02-0630-4C72-A1DC-646FF0637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510550"/>
      </p:ext>
    </p:extLst>
  </p:cSld>
  <p:clrMapOvr>
    <a:masterClrMapping/>
  </p:clrMapOvr>
  <p:transition spd="slow" advTm="1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212F8-884D-4E0E-9527-9922ECE37CD5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CD02-0630-4C72-A1DC-646FF0637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36866"/>
      </p:ext>
    </p:extLst>
  </p:cSld>
  <p:clrMapOvr>
    <a:masterClrMapping/>
  </p:clrMapOvr>
  <p:transition spd="slow" advTm="1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212F8-884D-4E0E-9527-9922ECE37CD5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CD02-0630-4C72-A1DC-646FF0637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782772"/>
      </p:ext>
    </p:extLst>
  </p:cSld>
  <p:clrMapOvr>
    <a:masterClrMapping/>
  </p:clrMapOvr>
  <p:transition spd="slow" advTm="1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212F8-884D-4E0E-9527-9922ECE37CD5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2CD02-0630-4C72-A1DC-646FF0637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932990"/>
      </p:ext>
    </p:extLst>
  </p:cSld>
  <p:clrMapOvr>
    <a:masterClrMapping/>
  </p:clrMapOvr>
  <p:transition spd="slow" advTm="1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212F8-884D-4E0E-9527-9922ECE37CD5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2CD02-0630-4C72-A1DC-646FF0637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773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1000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5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latin typeface="Monotype Corsiva" pitchFamily="66" charset="0"/>
                <a:cs typeface="Shruti" pitchFamily="2"/>
              </a:rPr>
              <a:t>Профильное обучение физики</a:t>
            </a:r>
            <a:endParaRPr lang="ru-RU" sz="8000" dirty="0">
              <a:latin typeface="Monotype Corsiva" pitchFamily="66" charset="0"/>
              <a:cs typeface="Shrut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860220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12160" y="548680"/>
            <a:ext cx="3008313" cy="583264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 экспериментальной задачи.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Задание  С3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Единого Государственного Экзамена.       2009 г.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Documents and Settings\Sea\Рабочий стол\моя\Конкурс\P10003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5004246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3573016"/>
            <a:ext cx="4968552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63599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507288" cy="6408712"/>
          </a:xfrm>
        </p:spPr>
        <p:txBody>
          <a:bodyPr>
            <a:normAutofit fontScale="92500"/>
          </a:bodyPr>
          <a:lstStyle/>
          <a:p>
            <a:pPr marL="0" lvl="0" indent="0" algn="ctr">
              <a:buNone/>
            </a:pP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Влажность воздуха</a:t>
            </a:r>
          </a:p>
          <a:p>
            <a:pPr lvl="0"/>
            <a:endParaRPr lang="ru-RU" dirty="0"/>
          </a:p>
          <a:p>
            <a:pPr marL="0" lvl="0" indent="0"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Задания:</a:t>
            </a:r>
          </a:p>
          <a:p>
            <a:pPr lvl="0"/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характеризовать 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влажность 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воздуха;</a:t>
            </a:r>
            <a:endParaRPr lang="ru-RU" sz="39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лияние 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влажности на процессы, протекающие на 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Земле;</a:t>
            </a:r>
            <a:endParaRPr lang="ru-RU" sz="39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влияние 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влажности на технологические 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процессы;</a:t>
            </a:r>
            <a:endParaRPr lang="ru-RU" sz="39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пределить 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влажность экспериментально в кабинете 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физики.</a:t>
            </a:r>
            <a:endParaRPr lang="ru-RU" sz="39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30915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2564904"/>
            <a:ext cx="5111750" cy="1008112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4400" dirty="0" smtClean="0">
                <a:latin typeface="Times New Roman" pitchFamily="18" charset="0"/>
                <a:cs typeface="Times New Roman" pitchFamily="18" charset="0"/>
              </a:rPr>
              <a:t>открывать и познавать </a:t>
            </a:r>
            <a:endParaRPr lang="ru-RU" sz="14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4400" dirty="0" smtClean="0">
                <a:latin typeface="Times New Roman" pitchFamily="18" charset="0"/>
                <a:cs typeface="Times New Roman" pitchFamily="18" charset="0"/>
              </a:rPr>
              <a:t>мир</a:t>
            </a:r>
            <a:r>
              <a:rPr lang="ru-RU" sz="144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1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3"/>
          <p:cNvSpPr>
            <a:spLocks noGrp="1"/>
          </p:cNvSpPr>
          <p:nvPr>
            <p:ph type="body" sz="half" idx="2"/>
          </p:nvPr>
        </p:nvSpPr>
        <p:spPr>
          <a:xfrm>
            <a:off x="1403648" y="1268760"/>
            <a:ext cx="6264696" cy="1224136"/>
          </a:xfrm>
        </p:spPr>
        <p:txBody>
          <a:bodyPr>
            <a:noAutofit/>
          </a:bodyPr>
          <a:lstStyle/>
          <a:p>
            <a:endParaRPr lang="ru-RU" sz="2400" dirty="0"/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Физику нельзя просто учить,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исследовать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3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11295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959" y="764704"/>
            <a:ext cx="7772400" cy="100811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самом деле, физика – лирична.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83568" y="1772816"/>
            <a:ext cx="77724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Законы из природы вычленяя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3212976"/>
            <a:ext cx="77724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Она – то адекватно –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аскетична,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То – гимназисткой юной расцветает.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44867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algn="ctr"/>
            <a:endParaRPr lang="ru-RU" sz="3600" dirty="0" smtClean="0"/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решаются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проблемные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ситуации;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приводятся сведения из истории физики 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техники;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формируется: целеустремленность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настойчивость, внимательность, аккуратность.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1717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404664"/>
            <a:ext cx="3600400" cy="5665327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не придет к верному результату, так как  начал решать задачу неправильно </a:t>
            </a:r>
          </a:p>
          <a:p>
            <a:pPr algn="l"/>
            <a:endParaRPr lang="ru-RU" sz="1600" dirty="0">
              <a:solidFill>
                <a:srgbClr val="FF0000"/>
              </a:solidFill>
            </a:endParaRPr>
          </a:p>
          <a:p>
            <a:pPr algn="l"/>
            <a:endParaRPr lang="ru-RU" sz="1600" dirty="0" smtClean="0">
              <a:solidFill>
                <a:srgbClr val="FF0000"/>
              </a:solidFill>
            </a:endParaRPr>
          </a:p>
          <a:p>
            <a:pPr algn="l"/>
            <a:endParaRPr lang="ru-RU" sz="1600" dirty="0">
              <a:solidFill>
                <a:srgbClr val="FF0000"/>
              </a:solidFill>
            </a:endParaRPr>
          </a:p>
          <a:p>
            <a:pPr algn="l"/>
            <a:endParaRPr lang="ru-RU" sz="1600" dirty="0" smtClean="0">
              <a:solidFill>
                <a:srgbClr val="FF0000"/>
              </a:solidFill>
            </a:endParaRPr>
          </a:p>
          <a:p>
            <a:pPr algn="l"/>
            <a:endParaRPr lang="ru-RU" sz="1600" dirty="0">
              <a:solidFill>
                <a:srgbClr val="FF0000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Надо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решать,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используя явление «Механическое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движение»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Sea\Рабочий стол\моя\Конкурс\P10003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16632"/>
            <a:ext cx="4277991" cy="299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Sea\Рабочий стол\моя\Конкурс\P10003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3486179"/>
            <a:ext cx="4363147" cy="3330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397348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Sea\Рабочий стол\моя\Конкурс\P100031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2" y="116632"/>
            <a:ext cx="4752532" cy="3161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860032" y="116632"/>
            <a:ext cx="4104456" cy="3168352"/>
          </a:xfrm>
        </p:spPr>
        <p:txBody>
          <a:bodyPr>
            <a:normAutofit/>
          </a:bodyPr>
          <a:lstStyle/>
          <a:p>
            <a:pPr algn="ctr"/>
            <a:endParaRPr lang="ru-RU" sz="2400" dirty="0" smtClean="0"/>
          </a:p>
          <a:p>
            <a:pPr algn="ctr"/>
            <a:endParaRPr lang="ru-RU" sz="2400" dirty="0"/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Вопросы оппонентов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Documents and Settings\Sea\Рабочий стол\моя\Конкурс\P10003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107503" y="3501008"/>
            <a:ext cx="4464497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Sea\Рабочий стол\моя\Конкурс\P10003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01008"/>
            <a:ext cx="4104456" cy="3162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112348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96136" y="548680"/>
            <a:ext cx="3008313" cy="4691063"/>
          </a:xfrm>
        </p:spPr>
        <p:txBody>
          <a:bodyPr>
            <a:normAutofit/>
          </a:bodyPr>
          <a:lstStyle/>
          <a:p>
            <a:pPr algn="ctr"/>
            <a:endParaRPr lang="ru-RU" sz="2400" dirty="0" smtClean="0"/>
          </a:p>
          <a:p>
            <a:pPr algn="ctr"/>
            <a:endParaRPr lang="ru-RU" sz="2400" dirty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Внесение изменений в решение задачи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Sea\Рабочий стол\моя\Конкурс\P100031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525658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833890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68144" y="980728"/>
            <a:ext cx="3008313" cy="533913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Единственный способ проверки правильности решения физической задачи является подстановка в конечную формулу метрических единиц измерения величин в системе «СИ»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Sea\Рабочий стол\моя\Конкурс\P10003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15" y="116632"/>
            <a:ext cx="4896544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Sea\Рабочий стол\моя\Конкурс\P10003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2" y="3861048"/>
            <a:ext cx="5070231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239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80112" y="836712"/>
            <a:ext cx="3008313" cy="46910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проведения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эксперимента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слабоуспевающими учащимися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приобрести практические навыки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Задача -  снять показания и рассчитать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основную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величину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готовой формуле.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Sea\Рабочий стол\моя\Конкурс\P10003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45" y="116632"/>
            <a:ext cx="4951399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Sea\Рабочий стол\моя\Конкурс\P10003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46" y="3645025"/>
            <a:ext cx="4968552" cy="302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676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36096" y="759431"/>
            <a:ext cx="3312368" cy="533913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 проведения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эксперимента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углубить знания по  теме «Равноускоренное движение»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Задача – исследовать зависимость ускорения тела от длины и угла наклона плоскости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Sea\Рабочий стол\моя\Конкурс\P10003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5004246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Documents and Settings\Sea\Рабочий стол\моя\Конкурс\P100032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409527"/>
            <a:ext cx="5040560" cy="3331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1954952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|3.1|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3.4|6.8|5.4|1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3.7|1|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1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</TotalTime>
  <Words>204</Words>
  <Application>Microsoft Office PowerPoint</Application>
  <PresentationFormat>Экран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Профильное обучение физики</vt:lpstr>
      <vt:lpstr>На самом деле, физика – лирична.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Sea</dc:creator>
  <cp:lastModifiedBy>Sea</cp:lastModifiedBy>
  <cp:revision>28</cp:revision>
  <dcterms:created xsi:type="dcterms:W3CDTF">2011-04-24T11:39:52Z</dcterms:created>
  <dcterms:modified xsi:type="dcterms:W3CDTF">2011-04-25T18:09:40Z</dcterms:modified>
</cp:coreProperties>
</file>